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32D90-EDC5-417B-8750-FAFFE95A8F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4047-A24A-4C78-BD82-D91439033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DPublicLibraryStatsFY11DataDigest_slides_Page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367" y="475044"/>
            <a:ext cx="8660033" cy="577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62560"/>
            <a:ext cx="8591245" cy="671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2816" y="182880"/>
            <a:ext cx="8278368" cy="649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919" y="236159"/>
            <a:ext cx="8864681" cy="646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" y="125578"/>
            <a:ext cx="8956365" cy="6503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2702" y="316459"/>
            <a:ext cx="8556498" cy="638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3997" y="76200"/>
            <a:ext cx="8026603" cy="6633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259994"/>
            <a:ext cx="8391449" cy="6445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5793" y="76200"/>
            <a:ext cx="8287207" cy="655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98547"/>
            <a:ext cx="8551286" cy="650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6804" y="259080"/>
            <a:ext cx="8426196" cy="637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DPublicLibraryStatsFY11DataDigest_slides_Page_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2400" y="457198"/>
            <a:ext cx="8765941" cy="5930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" y="152400"/>
            <a:ext cx="7567986" cy="639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1" y="186157"/>
            <a:ext cx="8612551" cy="645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76200"/>
            <a:ext cx="8468563" cy="657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52806"/>
            <a:ext cx="8430539" cy="612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1226" y="304800"/>
            <a:ext cx="8704174" cy="605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7744" y="762000"/>
            <a:ext cx="867765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5569" y="842924"/>
            <a:ext cx="8247431" cy="540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011" y="838200"/>
            <a:ext cx="8391449" cy="505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838200"/>
            <a:ext cx="8170621" cy="508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857936"/>
            <a:ext cx="8252231" cy="531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838200"/>
            <a:ext cx="8329041" cy="532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ublicLibraryStatsFY11DataDigest_slides_Page_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5663" y="156972"/>
            <a:ext cx="8181137" cy="662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Digest-FY2011 Public Library Statistics</dc:title>
  <dc:creator>teresa.lipus</dc:creator>
  <cp:lastModifiedBy>teresa.lipus</cp:lastModifiedBy>
  <cp:revision>31</cp:revision>
  <dcterms:created xsi:type="dcterms:W3CDTF">2012-12-31T21:30:29Z</dcterms:created>
  <dcterms:modified xsi:type="dcterms:W3CDTF">2013-01-07T18:19:41Z</dcterms:modified>
</cp:coreProperties>
</file>