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60"/>
  </p:normalViewPr>
  <p:slideViewPr>
    <p:cSldViewPr snapToGrid="0">
      <p:cViewPr varScale="1">
        <p:scale>
          <a:sx n="48" d="100"/>
          <a:sy n="48" d="100"/>
        </p:scale>
        <p:origin x="125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6A3E-71FF-41F5-AE87-A2D8DECCABAA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D87E5FA-83D3-4FA0-AA95-BC68761B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806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6A3E-71FF-41F5-AE87-A2D8DECCABAA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D87E5FA-83D3-4FA0-AA95-BC68761B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924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6A3E-71FF-41F5-AE87-A2D8DECCABAA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D87E5FA-83D3-4FA0-AA95-BC68761B602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7829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6A3E-71FF-41F5-AE87-A2D8DECCABAA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D87E5FA-83D3-4FA0-AA95-BC68761B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511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6A3E-71FF-41F5-AE87-A2D8DECCABAA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D87E5FA-83D3-4FA0-AA95-BC68761B602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9176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6A3E-71FF-41F5-AE87-A2D8DECCABAA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D87E5FA-83D3-4FA0-AA95-BC68761B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85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6A3E-71FF-41F5-AE87-A2D8DECCABAA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7E5FA-83D3-4FA0-AA95-BC68761B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33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6A3E-71FF-41F5-AE87-A2D8DECCABAA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7E5FA-83D3-4FA0-AA95-BC68761B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912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6A3E-71FF-41F5-AE87-A2D8DECCABAA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7E5FA-83D3-4FA0-AA95-BC68761B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615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6A3E-71FF-41F5-AE87-A2D8DECCABAA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D87E5FA-83D3-4FA0-AA95-BC68761B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580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6A3E-71FF-41F5-AE87-A2D8DECCABAA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D87E5FA-83D3-4FA0-AA95-BC68761B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50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6A3E-71FF-41F5-AE87-A2D8DECCABAA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D87E5FA-83D3-4FA0-AA95-BC68761B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96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6A3E-71FF-41F5-AE87-A2D8DECCABAA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7E5FA-83D3-4FA0-AA95-BC68761B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822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6A3E-71FF-41F5-AE87-A2D8DECCABAA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7E5FA-83D3-4FA0-AA95-BC68761B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745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6A3E-71FF-41F5-AE87-A2D8DECCABAA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7E5FA-83D3-4FA0-AA95-BC68761B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377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6A3E-71FF-41F5-AE87-A2D8DECCABAA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D87E5FA-83D3-4FA0-AA95-BC68761B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894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76A3E-71FF-41F5-AE87-A2D8DECCABAA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D87E5FA-83D3-4FA0-AA95-BC68761B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845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Idaho Libraries Engaging Their Communities!</a:t>
            </a:r>
          </a:p>
        </p:txBody>
      </p:sp>
    </p:spTree>
    <p:extLst>
      <p:ext uri="{BB962C8B-B14F-4D97-AF65-F5344CB8AC3E}">
        <p14:creationId xmlns:p14="http://schemas.microsoft.com/office/powerpoint/2010/main" val="174043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62"/>
    </mc:Choice>
    <mc:Fallback xmlns="">
      <p:transition spd="slow" advTm="546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151" y="555377"/>
            <a:ext cx="7073475" cy="53051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0033685" y="1359243"/>
            <a:ext cx="18205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Lemhi County District Library – Salmon </a:t>
            </a:r>
          </a:p>
        </p:txBody>
      </p:sp>
    </p:spTree>
    <p:extLst>
      <p:ext uri="{BB962C8B-B14F-4D97-AF65-F5344CB8AC3E}">
        <p14:creationId xmlns:p14="http://schemas.microsoft.com/office/powerpoint/2010/main" val="404036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85"/>
    </mc:Choice>
    <mc:Fallback xmlns="">
      <p:transition spd="slow" advTm="4285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269" y="300251"/>
            <a:ext cx="6264322" cy="62643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0033685" y="1359243"/>
            <a:ext cx="18205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Lemhi County District Library – Salmon </a:t>
            </a:r>
          </a:p>
        </p:txBody>
      </p:sp>
    </p:spTree>
    <p:extLst>
      <p:ext uri="{BB962C8B-B14F-4D97-AF65-F5344CB8AC3E}">
        <p14:creationId xmlns:p14="http://schemas.microsoft.com/office/powerpoint/2010/main" val="344457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57"/>
    </mc:Choice>
    <mc:Fallback xmlns="">
      <p:transition spd="slow" advTm="4757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414" y="450376"/>
            <a:ext cx="8170460" cy="61278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128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1"/>
    </mc:Choice>
    <mc:Fallback xmlns="">
      <p:transition spd="slow" advTm="330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756" y="189073"/>
            <a:ext cx="9064438" cy="60543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8998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63"/>
    </mc:Choice>
    <mc:Fallback xmlns="">
      <p:transition spd="slow" advTm="5863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471" y="0"/>
            <a:ext cx="5005457" cy="685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9770076" y="1523999"/>
            <a:ext cx="15075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Marshall Public Library</a:t>
            </a:r>
          </a:p>
        </p:txBody>
      </p:sp>
    </p:spTree>
    <p:extLst>
      <p:ext uri="{BB962C8B-B14F-4D97-AF65-F5344CB8AC3E}">
        <p14:creationId xmlns:p14="http://schemas.microsoft.com/office/powerpoint/2010/main" val="121597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72"/>
    </mc:Choice>
    <mc:Fallback xmlns="">
      <p:transition spd="slow" advTm="5372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440" y="525283"/>
            <a:ext cx="7559429" cy="56695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0478530" y="1449859"/>
            <a:ext cx="15075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Marshall Public Library</a:t>
            </a:r>
          </a:p>
        </p:txBody>
      </p:sp>
    </p:spTree>
    <p:extLst>
      <p:ext uri="{BB962C8B-B14F-4D97-AF65-F5344CB8AC3E}">
        <p14:creationId xmlns:p14="http://schemas.microsoft.com/office/powerpoint/2010/main" val="11552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28"/>
    </mc:Choice>
    <mc:Fallback xmlns="">
      <p:transition spd="slow" advTm="4828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435" y="457200"/>
            <a:ext cx="4572000" cy="6400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045146" y="848497"/>
            <a:ext cx="2644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North Bingham County District Library</a:t>
            </a:r>
          </a:p>
        </p:txBody>
      </p:sp>
    </p:spTree>
    <p:extLst>
      <p:ext uri="{BB962C8B-B14F-4D97-AF65-F5344CB8AC3E}">
        <p14:creationId xmlns:p14="http://schemas.microsoft.com/office/powerpoint/2010/main" val="286444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16"/>
    </mc:Choice>
    <mc:Fallback xmlns="">
      <p:transition spd="slow" advTm="5916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012" y="437431"/>
            <a:ext cx="8869506" cy="59189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071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55"/>
    </mc:Choice>
    <mc:Fallback xmlns="">
      <p:transition spd="slow" advTm="6355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268" y="0"/>
            <a:ext cx="4843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03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14"/>
    </mc:Choice>
    <mc:Fallback xmlns="">
      <p:transition spd="slow" advTm="5414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12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94"/>
    </mc:Choice>
    <mc:Fallback xmlns="">
      <p:transition spd="slow" advTm="669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ttps://gallery.mailchimp.com/372b321c9eeecf87502ab8a5b/images/73066bf4-a4ae-40c2-9e5a-e1b35ca4597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2" y="576262"/>
            <a:ext cx="7610475" cy="57054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350474" y="6190813"/>
            <a:ext cx="7602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Pop-up Library – Boise Public</a:t>
            </a:r>
          </a:p>
        </p:txBody>
      </p:sp>
    </p:spTree>
    <p:extLst>
      <p:ext uri="{BB962C8B-B14F-4D97-AF65-F5344CB8AC3E}">
        <p14:creationId xmlns:p14="http://schemas.microsoft.com/office/powerpoint/2010/main" val="80999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91"/>
    </mc:Choice>
    <mc:Fallback xmlns="">
      <p:transition spd="slow" advTm="599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106" y="247628"/>
            <a:ext cx="8754696" cy="635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2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12"/>
    </mc:Choice>
    <mc:Fallback xmlns="">
      <p:transition spd="slow" advTm="6212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8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04"/>
    </mc:Choice>
    <mc:Fallback xmlns="">
      <p:transition spd="slow" advTm="6704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0116065" y="2117124"/>
            <a:ext cx="1738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Twin Falls Public Library</a:t>
            </a:r>
          </a:p>
        </p:txBody>
      </p:sp>
    </p:spTree>
    <p:extLst>
      <p:ext uri="{BB962C8B-B14F-4D97-AF65-F5344CB8AC3E}">
        <p14:creationId xmlns:p14="http://schemas.microsoft.com/office/powerpoint/2010/main" val="104732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18"/>
    </mc:Choice>
    <mc:Fallback xmlns="">
      <p:transition spd="slow" advTm="6018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696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33"/>
    </mc:Choice>
    <mc:Fallback xmlns="">
      <p:transition spd="slow" advTm="7033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729" y="651341"/>
            <a:ext cx="6508375" cy="556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97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67"/>
    </mc:Choice>
    <mc:Fallback xmlns="">
      <p:transition spd="slow" advTm="5667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612" y="516650"/>
            <a:ext cx="4392493" cy="584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5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78"/>
    </mc:Choice>
    <mc:Fallback xmlns="">
      <p:transition spd="slow" advTm="7278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925" y="190500"/>
            <a:ext cx="501015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9"/>
    </mc:Choice>
    <mc:Fallback xmlns="">
      <p:transition spd="slow" advTm="4489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718" y="537882"/>
            <a:ext cx="10505284" cy="53250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89124" y="5862918"/>
            <a:ext cx="4588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Mountain Home Public Library</a:t>
            </a:r>
          </a:p>
        </p:txBody>
      </p:sp>
    </p:spTree>
    <p:extLst>
      <p:ext uri="{BB962C8B-B14F-4D97-AF65-F5344CB8AC3E}">
        <p14:creationId xmlns:p14="http://schemas.microsoft.com/office/powerpoint/2010/main" val="388872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3"/>
    </mc:Choice>
    <mc:Fallback xmlns="">
      <p:transition spd="slow" advTm="3003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95262"/>
            <a:ext cx="4572000" cy="64674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440562" y="617838"/>
            <a:ext cx="2001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Latah County Library District - Moscow</a:t>
            </a:r>
          </a:p>
        </p:txBody>
      </p:sp>
    </p:spTree>
    <p:extLst>
      <p:ext uri="{BB962C8B-B14F-4D97-AF65-F5344CB8AC3E}">
        <p14:creationId xmlns:p14="http://schemas.microsoft.com/office/powerpoint/2010/main" val="298628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22"/>
    </mc:Choice>
    <mc:Fallback xmlns="">
      <p:transition spd="slow" advTm="6222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may contain: 6 peo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0"/>
            <a:ext cx="53006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325232" y="601362"/>
            <a:ext cx="2108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Coeur D’Alene Public Library</a:t>
            </a:r>
          </a:p>
        </p:txBody>
      </p:sp>
    </p:spTree>
    <p:extLst>
      <p:ext uri="{BB962C8B-B14F-4D97-AF65-F5344CB8AC3E}">
        <p14:creationId xmlns:p14="http://schemas.microsoft.com/office/powerpoint/2010/main" val="8193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37"/>
    </mc:Choice>
    <mc:Fallback xmlns="">
      <p:transition spd="slow" advTm="803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gallery.mailchimp.com/372b321c9eeecf87502ab8a5b/images/0d04809a-2ad2-4161-b528-b3555e47637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580" y="303306"/>
            <a:ext cx="7610475" cy="57054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290761" y="6281737"/>
            <a:ext cx="7610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Pop-Up Library – Boise Public</a:t>
            </a:r>
          </a:p>
        </p:txBody>
      </p:sp>
    </p:spTree>
    <p:extLst>
      <p:ext uri="{BB962C8B-B14F-4D97-AF65-F5344CB8AC3E}">
        <p14:creationId xmlns:p14="http://schemas.microsoft.com/office/powerpoint/2010/main" val="352460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96"/>
    </mc:Choice>
    <mc:Fallback xmlns="">
      <p:transition spd="slow" advTm="5596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icole MacDonald, left, and Chris Copelin at the Boise Public Library on the opening night of The Letter Box Project on June 1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719" y="191530"/>
            <a:ext cx="6485238" cy="64852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827741" y="683741"/>
            <a:ext cx="1581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Boise Public Library!</a:t>
            </a:r>
          </a:p>
        </p:txBody>
      </p:sp>
    </p:spTree>
    <p:extLst>
      <p:ext uri="{BB962C8B-B14F-4D97-AF65-F5344CB8AC3E}">
        <p14:creationId xmlns:p14="http://schemas.microsoft.com/office/powerpoint/2010/main" val="28756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89"/>
    </mc:Choice>
    <mc:Fallback xmlns="">
      <p:transition spd="slow" advTm="688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1053507"/>
            <a:ext cx="8001000" cy="45053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095500" y="5880847"/>
            <a:ext cx="8231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Libraries across the country - including in Idaho - are giving out two million free eclipse-viewing glasses.</a:t>
            </a:r>
          </a:p>
        </p:txBody>
      </p:sp>
    </p:spTree>
    <p:extLst>
      <p:ext uri="{BB962C8B-B14F-4D97-AF65-F5344CB8AC3E}">
        <p14:creationId xmlns:p14="http://schemas.microsoft.com/office/powerpoint/2010/main" val="29494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56"/>
    </mc:Choice>
    <mc:Fallback xmlns="">
      <p:transition spd="slow" advTm="475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17" y="125841"/>
            <a:ext cx="4565276" cy="60870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635" y="538218"/>
            <a:ext cx="7566211" cy="567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50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18"/>
    </mc:Choice>
    <mc:Fallback xmlns="">
      <p:transition spd="slow" advTm="731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070" y="430306"/>
            <a:ext cx="9286450" cy="61894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9753599" y="691978"/>
            <a:ext cx="18205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Lemhi County District Library – Salmon </a:t>
            </a:r>
          </a:p>
        </p:txBody>
      </p:sp>
    </p:spTree>
    <p:extLst>
      <p:ext uri="{BB962C8B-B14F-4D97-AF65-F5344CB8AC3E}">
        <p14:creationId xmlns:p14="http://schemas.microsoft.com/office/powerpoint/2010/main" val="171640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67"/>
    </mc:Choice>
    <mc:Fallback xmlns="">
      <p:transition spd="slow" advTm="516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247" y="717177"/>
            <a:ext cx="8318262" cy="55441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9631227" y="717177"/>
            <a:ext cx="18205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Lemhi County District Library – Salmon </a:t>
            </a:r>
          </a:p>
        </p:txBody>
      </p:sp>
    </p:spTree>
    <p:extLst>
      <p:ext uri="{BB962C8B-B14F-4D97-AF65-F5344CB8AC3E}">
        <p14:creationId xmlns:p14="http://schemas.microsoft.com/office/powerpoint/2010/main" val="151977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49"/>
    </mc:Choice>
    <mc:Fallback xmlns="">
      <p:transition spd="slow" advTm="604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378" y="322729"/>
            <a:ext cx="9307636" cy="62035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9885404" y="675502"/>
            <a:ext cx="18205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Lemhi County District Library – Salmon </a:t>
            </a:r>
          </a:p>
        </p:txBody>
      </p:sp>
    </p:spTree>
    <p:extLst>
      <p:ext uri="{BB962C8B-B14F-4D97-AF65-F5344CB8AC3E}">
        <p14:creationId xmlns:p14="http://schemas.microsoft.com/office/powerpoint/2010/main" val="322931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46"/>
    </mc:Choice>
    <mc:Fallback xmlns="">
      <p:transition spd="slow" advTm="3546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552" y="248601"/>
            <a:ext cx="8522447" cy="63918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475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8"/>
    </mc:Choice>
    <mc:Fallback xmlns="">
      <p:transition spd="slow" advTm="4398"/>
    </mc:Fallback>
  </mc:AlternateContent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329</TotalTime>
  <Words>97</Words>
  <Application>Microsoft Office PowerPoint</Application>
  <PresentationFormat>Widescreen</PresentationFormat>
  <Paragraphs>17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Century Gothic</vt:lpstr>
      <vt:lpstr>Wingdings 3</vt:lpstr>
      <vt:lpstr>Wisp</vt:lpstr>
      <vt:lpstr>Idaho Libraries Engaging Their Communities!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Shirley Biladeau</dc:creator>
  <cp:lastModifiedBy>Shirley Biladeau</cp:lastModifiedBy>
  <cp:revision>12</cp:revision>
  <dcterms:created xsi:type="dcterms:W3CDTF">2017-07-11T21:24:02Z</dcterms:created>
  <dcterms:modified xsi:type="dcterms:W3CDTF">2017-08-14T17:57:41Z</dcterms:modified>
</cp:coreProperties>
</file>