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handoutMasterIdLst>
    <p:handoutMasterId r:id="rId26"/>
  </p:handoutMasterIdLst>
  <p:sldIdLst>
    <p:sldId id="355" r:id="rId2"/>
    <p:sldId id="417" r:id="rId3"/>
    <p:sldId id="421" r:id="rId4"/>
    <p:sldId id="404" r:id="rId5"/>
    <p:sldId id="418" r:id="rId6"/>
    <p:sldId id="393" r:id="rId7"/>
    <p:sldId id="423" r:id="rId8"/>
    <p:sldId id="399" r:id="rId9"/>
    <p:sldId id="408" r:id="rId10"/>
    <p:sldId id="407" r:id="rId11"/>
    <p:sldId id="260" r:id="rId12"/>
    <p:sldId id="335" r:id="rId13"/>
    <p:sldId id="286" r:id="rId14"/>
    <p:sldId id="264" r:id="rId15"/>
    <p:sldId id="390" r:id="rId16"/>
    <p:sldId id="265" r:id="rId17"/>
    <p:sldId id="419" r:id="rId18"/>
    <p:sldId id="358" r:id="rId19"/>
    <p:sldId id="359" r:id="rId20"/>
    <p:sldId id="361" r:id="rId21"/>
    <p:sldId id="409" r:id="rId22"/>
    <p:sldId id="377" r:id="rId23"/>
    <p:sldId id="424" r:id="rId24"/>
  </p:sldIdLst>
  <p:sldSz cx="12192000" cy="6858000"/>
  <p:notesSz cx="6858000" cy="9144000"/>
  <p:embeddedFontLst>
    <p:embeddedFont>
      <p:font typeface="Arial Black" panose="020B0A04020102020204" pitchFamily="34" charset="0"/>
      <p:bold r:id="rId27"/>
    </p:embeddedFont>
    <p:embeddedFont>
      <p:font typeface="Calibri" panose="020F0502020204030204" pitchFamily="34" charset="0"/>
      <p:regular r:id="rId28"/>
      <p:bold r:id="rId29"/>
      <p:italic r:id="rId30"/>
      <p:boldItalic r:id="rId31"/>
    </p:embeddedFont>
    <p:embeddedFont>
      <p:font typeface="Fira Sans" panose="020B0604020202020204" charset="0"/>
      <p:regular r:id="rId32"/>
      <p:bold r:id="rId33"/>
      <p:italic r:id="rId34"/>
      <p:boldItalic r:id="rId35"/>
    </p:embeddedFont>
    <p:embeddedFont>
      <p:font typeface="Fira Sans Light" panose="020B0604020202020204" charset="0"/>
      <p:regular r:id="rId36"/>
      <p:italic r:id="rId37"/>
    </p:embeddedFont>
    <p:embeddedFont>
      <p:font typeface="Georgia" panose="02040502050405020303" pitchFamily="18" charset="0"/>
      <p:regular r:id="rId38"/>
      <p:bold r:id="rId39"/>
      <p:italic r:id="rId40"/>
      <p:boldItalic r:id="rId41"/>
    </p:embeddedFont>
    <p:embeddedFont>
      <p:font typeface="Merriweather" panose="020B060402020202020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B29C"/>
    <a:srgbClr val="002E49"/>
    <a:srgbClr val="D3582F"/>
    <a:srgbClr val="2EA692"/>
    <a:srgbClr val="E9E7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59" autoAdjust="0"/>
    <p:restoredTop sz="94641"/>
  </p:normalViewPr>
  <p:slideViewPr>
    <p:cSldViewPr snapToGrid="0">
      <p:cViewPr varScale="1">
        <p:scale>
          <a:sx n="108" d="100"/>
          <a:sy n="108" d="100"/>
        </p:scale>
        <p:origin x="1308"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362"/>
    </p:cViewPr>
  </p:sorterViewPr>
  <p:notesViewPr>
    <p:cSldViewPr snapToGrid="0">
      <p:cViewPr varScale="1">
        <p:scale>
          <a:sx n="53" d="100"/>
          <a:sy n="53" d="100"/>
        </p:scale>
        <p:origin x="198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2020census.gov/jobs" TargetMode="External"/><Relationship Id="rId1" Type="http://schemas.openxmlformats.org/officeDocument/2006/relationships/hyperlink" Target="http://www.usajobs.gov/" TargetMode="External"/><Relationship Id="rId4" Type="http://schemas.openxmlformats.org/officeDocument/2006/relationships/image" Target="../media/image38.svg"/></Relationships>
</file>

<file path=ppt/diagrams/_rels/drawing2.xml.rels><?xml version="1.0" encoding="UTF-8" standalone="yes"?>
<Relationships xmlns="http://schemas.openxmlformats.org/package/2006/relationships"><Relationship Id="rId3" Type="http://schemas.openxmlformats.org/officeDocument/2006/relationships/hyperlink" Target="http://www.usajobs.gov/" TargetMode="External"/><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hyperlink" Target="http://www.2020census.gov/jobs" TargetMode="Externa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F64102-CAFF-4CE7-A2DD-8FDD3AEA94E4}" type="doc">
      <dgm:prSet loTypeId="urn:microsoft.com/office/officeart/2005/8/layout/chevron2" loCatId="process" qsTypeId="urn:microsoft.com/office/officeart/2005/8/quickstyle/simple1" qsCatId="simple" csTypeId="urn:microsoft.com/office/officeart/2005/8/colors/accent5_2" csCatId="accent5" phldr="1"/>
      <dgm:spPr/>
      <dgm:t>
        <a:bodyPr/>
        <a:lstStyle/>
        <a:p>
          <a:endParaRPr lang="en-US"/>
        </a:p>
      </dgm:t>
    </dgm:pt>
    <dgm:pt modelId="{12FFF801-C095-434B-8038-88811DDDCB46}">
      <dgm:prSet phldrT="[Text]"/>
      <dgm:spPr/>
      <dgm:t>
        <a:bodyPr/>
        <a:lstStyle/>
        <a:p>
          <a:r>
            <a:rPr lang="en-US" dirty="0"/>
            <a:t>Power</a:t>
          </a:r>
        </a:p>
      </dgm:t>
    </dgm:pt>
    <dgm:pt modelId="{FA74344B-521E-4E8C-9CCD-B21AF11EE046}" type="parTrans" cxnId="{C295D5FC-A435-47D6-9719-454930AA85A8}">
      <dgm:prSet/>
      <dgm:spPr/>
      <dgm:t>
        <a:bodyPr/>
        <a:lstStyle/>
        <a:p>
          <a:endParaRPr lang="en-US"/>
        </a:p>
      </dgm:t>
    </dgm:pt>
    <dgm:pt modelId="{826E7966-3ACF-4083-B1AE-7A22CDA5998A}" type="sibTrans" cxnId="{C295D5FC-A435-47D6-9719-454930AA85A8}">
      <dgm:prSet/>
      <dgm:spPr/>
      <dgm:t>
        <a:bodyPr/>
        <a:lstStyle/>
        <a:p>
          <a:endParaRPr lang="en-US"/>
        </a:p>
      </dgm:t>
    </dgm:pt>
    <dgm:pt modelId="{187AD84D-4EE6-4F9C-A4AF-6B7A055257E9}">
      <dgm:prSet phldrT="[Text]"/>
      <dgm:spPr/>
      <dgm:t>
        <a:bodyPr/>
        <a:lstStyle/>
        <a:p>
          <a:r>
            <a:rPr lang="en-US" dirty="0"/>
            <a:t>Congressional representation</a:t>
          </a:r>
        </a:p>
      </dgm:t>
    </dgm:pt>
    <dgm:pt modelId="{804E4566-8AAA-4BDB-A039-CCBBB1824719}" type="parTrans" cxnId="{B3421B08-FC30-4821-AEC6-E78FE124107A}">
      <dgm:prSet/>
      <dgm:spPr/>
      <dgm:t>
        <a:bodyPr/>
        <a:lstStyle/>
        <a:p>
          <a:endParaRPr lang="en-US"/>
        </a:p>
      </dgm:t>
    </dgm:pt>
    <dgm:pt modelId="{C90F1678-5470-40D5-8085-D92B473CF097}" type="sibTrans" cxnId="{B3421B08-FC30-4821-AEC6-E78FE124107A}">
      <dgm:prSet/>
      <dgm:spPr/>
      <dgm:t>
        <a:bodyPr/>
        <a:lstStyle/>
        <a:p>
          <a:endParaRPr lang="en-US"/>
        </a:p>
      </dgm:t>
    </dgm:pt>
    <dgm:pt modelId="{11E17B86-5D4E-4D6F-9692-051D5CFF41EA}">
      <dgm:prSet phldrT="[Text]"/>
      <dgm:spPr/>
      <dgm:t>
        <a:bodyPr/>
        <a:lstStyle/>
        <a:p>
          <a:r>
            <a:rPr lang="en-US" dirty="0"/>
            <a:t>Reapportionment &amp; redistricting</a:t>
          </a:r>
        </a:p>
      </dgm:t>
    </dgm:pt>
    <dgm:pt modelId="{B328DA14-0857-4D3C-8667-FF474A071297}" type="parTrans" cxnId="{E3A8262C-DA59-456E-9091-F49D88DE3960}">
      <dgm:prSet/>
      <dgm:spPr/>
      <dgm:t>
        <a:bodyPr/>
        <a:lstStyle/>
        <a:p>
          <a:endParaRPr lang="en-US"/>
        </a:p>
      </dgm:t>
    </dgm:pt>
    <dgm:pt modelId="{36CD6E41-6936-471C-BC18-71F49474C5DA}" type="sibTrans" cxnId="{E3A8262C-DA59-456E-9091-F49D88DE3960}">
      <dgm:prSet/>
      <dgm:spPr/>
      <dgm:t>
        <a:bodyPr/>
        <a:lstStyle/>
        <a:p>
          <a:endParaRPr lang="en-US"/>
        </a:p>
      </dgm:t>
    </dgm:pt>
    <dgm:pt modelId="{35B7935E-85B6-4064-8B66-14D7F6679555}">
      <dgm:prSet phldrT="[Text]"/>
      <dgm:spPr/>
      <dgm:t>
        <a:bodyPr/>
        <a:lstStyle/>
        <a:p>
          <a:r>
            <a:rPr lang="en-US" dirty="0"/>
            <a:t>Money</a:t>
          </a:r>
        </a:p>
      </dgm:t>
    </dgm:pt>
    <dgm:pt modelId="{4ED16C52-0A97-4399-84AD-910A4D493CE2}" type="parTrans" cxnId="{6270FD27-2ADA-4AE8-BD0D-956488D57723}">
      <dgm:prSet/>
      <dgm:spPr/>
      <dgm:t>
        <a:bodyPr/>
        <a:lstStyle/>
        <a:p>
          <a:endParaRPr lang="en-US"/>
        </a:p>
      </dgm:t>
    </dgm:pt>
    <dgm:pt modelId="{1AC2EE87-C59E-43BC-BDE5-3EDA89040348}" type="sibTrans" cxnId="{6270FD27-2ADA-4AE8-BD0D-956488D57723}">
      <dgm:prSet/>
      <dgm:spPr/>
      <dgm:t>
        <a:bodyPr/>
        <a:lstStyle/>
        <a:p>
          <a:endParaRPr lang="en-US"/>
        </a:p>
      </dgm:t>
    </dgm:pt>
    <dgm:pt modelId="{94E4C999-742B-4C68-A0B9-E577543A6F3A}">
      <dgm:prSet phldrT="[Text]"/>
      <dgm:spPr/>
      <dgm:t>
        <a:bodyPr/>
        <a:lstStyle/>
        <a:p>
          <a:r>
            <a:rPr lang="en-US" dirty="0"/>
            <a:t>$675 billion distributed annually</a:t>
          </a:r>
        </a:p>
      </dgm:t>
    </dgm:pt>
    <dgm:pt modelId="{F002699E-CC85-41FB-8AB5-D63A1B949046}" type="parTrans" cxnId="{E7515631-E307-44BA-940E-30D50F0C47FF}">
      <dgm:prSet/>
      <dgm:spPr/>
      <dgm:t>
        <a:bodyPr/>
        <a:lstStyle/>
        <a:p>
          <a:endParaRPr lang="en-US"/>
        </a:p>
      </dgm:t>
    </dgm:pt>
    <dgm:pt modelId="{BA23B044-7D00-4893-98FD-4B418D5734CD}" type="sibTrans" cxnId="{E7515631-E307-44BA-940E-30D50F0C47FF}">
      <dgm:prSet/>
      <dgm:spPr/>
      <dgm:t>
        <a:bodyPr/>
        <a:lstStyle/>
        <a:p>
          <a:endParaRPr lang="en-US"/>
        </a:p>
      </dgm:t>
    </dgm:pt>
    <dgm:pt modelId="{E378E162-2041-4F59-87A3-715704E27E11}">
      <dgm:prSet phldrT="[Text]"/>
      <dgm:spPr/>
      <dgm:t>
        <a:bodyPr/>
        <a:lstStyle/>
        <a:p>
          <a:r>
            <a:rPr lang="en-US" dirty="0"/>
            <a:t>Funding distributed based on population</a:t>
          </a:r>
        </a:p>
      </dgm:t>
    </dgm:pt>
    <dgm:pt modelId="{AD06C156-F88E-49E2-85D1-5AE61864F5A3}" type="parTrans" cxnId="{C57F65E6-DA32-4DB3-A099-1DDD46BB061E}">
      <dgm:prSet/>
      <dgm:spPr/>
      <dgm:t>
        <a:bodyPr/>
        <a:lstStyle/>
        <a:p>
          <a:endParaRPr lang="en-US"/>
        </a:p>
      </dgm:t>
    </dgm:pt>
    <dgm:pt modelId="{699A5BCB-2C9D-4E61-BBAE-E012DD3CA0E5}" type="sibTrans" cxnId="{C57F65E6-DA32-4DB3-A099-1DDD46BB061E}">
      <dgm:prSet/>
      <dgm:spPr/>
      <dgm:t>
        <a:bodyPr/>
        <a:lstStyle/>
        <a:p>
          <a:endParaRPr lang="en-US"/>
        </a:p>
      </dgm:t>
    </dgm:pt>
    <dgm:pt modelId="{31D2E57D-E43F-43F2-8EE5-F528D20BE6F4}">
      <dgm:prSet phldrT="[Text]"/>
      <dgm:spPr/>
      <dgm:t>
        <a:bodyPr/>
        <a:lstStyle/>
        <a:p>
          <a:r>
            <a:rPr lang="en-US" dirty="0"/>
            <a:t>Idaho</a:t>
          </a:r>
        </a:p>
      </dgm:t>
    </dgm:pt>
    <dgm:pt modelId="{1D9ECB87-3CE0-409A-9595-7EA49DDB4D19}" type="parTrans" cxnId="{F2D4F8B3-5568-4869-A697-E3A5F9A3E32A}">
      <dgm:prSet/>
      <dgm:spPr/>
      <dgm:t>
        <a:bodyPr/>
        <a:lstStyle/>
        <a:p>
          <a:endParaRPr lang="en-US"/>
        </a:p>
      </dgm:t>
    </dgm:pt>
    <dgm:pt modelId="{9D09E9B9-92D2-4483-9305-CA571850E015}" type="sibTrans" cxnId="{F2D4F8B3-5568-4869-A697-E3A5F9A3E32A}">
      <dgm:prSet/>
      <dgm:spPr/>
      <dgm:t>
        <a:bodyPr/>
        <a:lstStyle/>
        <a:p>
          <a:endParaRPr lang="en-US"/>
        </a:p>
      </dgm:t>
    </dgm:pt>
    <dgm:pt modelId="{94AE11A5-AE7F-4406-8E58-D3292DF3BD83}">
      <dgm:prSet phldrT="[Text]"/>
      <dgm:spPr/>
      <dgm:t>
        <a:bodyPr/>
        <a:lstStyle/>
        <a:p>
          <a:r>
            <a:rPr lang="en-US" dirty="0"/>
            <a:t>In 2010 over $2.4 billion each year to the State</a:t>
          </a:r>
        </a:p>
      </dgm:t>
    </dgm:pt>
    <dgm:pt modelId="{339D09F1-CA93-4E56-B180-6B059A8DB451}" type="parTrans" cxnId="{E590418D-3BC8-4D44-B64C-1544268F03BF}">
      <dgm:prSet/>
      <dgm:spPr/>
      <dgm:t>
        <a:bodyPr/>
        <a:lstStyle/>
        <a:p>
          <a:endParaRPr lang="en-US"/>
        </a:p>
      </dgm:t>
    </dgm:pt>
    <dgm:pt modelId="{5153649F-F471-41DE-9235-99159054EBB0}" type="sibTrans" cxnId="{E590418D-3BC8-4D44-B64C-1544268F03BF}">
      <dgm:prSet/>
      <dgm:spPr/>
      <dgm:t>
        <a:bodyPr/>
        <a:lstStyle/>
        <a:p>
          <a:endParaRPr lang="en-US"/>
        </a:p>
      </dgm:t>
    </dgm:pt>
    <dgm:pt modelId="{2B7FE63C-3D60-44E6-9C88-58E59DBF3477}">
      <dgm:prSet phldrT="[Text]"/>
      <dgm:spPr/>
      <dgm:t>
        <a:bodyPr/>
        <a:lstStyle/>
        <a:p>
          <a:r>
            <a:rPr lang="en-US" dirty="0"/>
            <a:t>$1,473 approx. per Idahoan counted</a:t>
          </a:r>
        </a:p>
      </dgm:t>
    </dgm:pt>
    <dgm:pt modelId="{74214335-03E2-4899-9E3D-87C77AB4E073}" type="parTrans" cxnId="{A6E7CF49-5E8E-421D-87D6-1C6F0688C938}">
      <dgm:prSet/>
      <dgm:spPr/>
      <dgm:t>
        <a:bodyPr/>
        <a:lstStyle/>
        <a:p>
          <a:endParaRPr lang="en-US"/>
        </a:p>
      </dgm:t>
    </dgm:pt>
    <dgm:pt modelId="{FF2B7BD4-BF63-4D10-8E67-E8950BE4A0CA}" type="sibTrans" cxnId="{A6E7CF49-5E8E-421D-87D6-1C6F0688C938}">
      <dgm:prSet/>
      <dgm:spPr/>
      <dgm:t>
        <a:bodyPr/>
        <a:lstStyle/>
        <a:p>
          <a:endParaRPr lang="en-US"/>
        </a:p>
      </dgm:t>
    </dgm:pt>
    <dgm:pt modelId="{D4FB6AAB-5D19-4B2C-86B7-93A981894E79}" type="pres">
      <dgm:prSet presAssocID="{11F64102-CAFF-4CE7-A2DD-8FDD3AEA94E4}" presName="linearFlow" presStyleCnt="0">
        <dgm:presLayoutVars>
          <dgm:dir/>
          <dgm:animLvl val="lvl"/>
          <dgm:resizeHandles val="exact"/>
        </dgm:presLayoutVars>
      </dgm:prSet>
      <dgm:spPr/>
    </dgm:pt>
    <dgm:pt modelId="{EA6484A3-A2E0-45BC-9478-311674CE1BC5}" type="pres">
      <dgm:prSet presAssocID="{12FFF801-C095-434B-8038-88811DDDCB46}" presName="composite" presStyleCnt="0"/>
      <dgm:spPr/>
    </dgm:pt>
    <dgm:pt modelId="{FA3C11E9-BA66-41E2-8E93-167BE5692AF0}" type="pres">
      <dgm:prSet presAssocID="{12FFF801-C095-434B-8038-88811DDDCB46}" presName="parentText" presStyleLbl="alignNode1" presStyleIdx="0" presStyleCnt="3">
        <dgm:presLayoutVars>
          <dgm:chMax val="1"/>
          <dgm:bulletEnabled val="1"/>
        </dgm:presLayoutVars>
      </dgm:prSet>
      <dgm:spPr/>
    </dgm:pt>
    <dgm:pt modelId="{824F00A9-8A73-481A-9F64-379226212660}" type="pres">
      <dgm:prSet presAssocID="{12FFF801-C095-434B-8038-88811DDDCB46}" presName="descendantText" presStyleLbl="alignAcc1" presStyleIdx="0" presStyleCnt="3">
        <dgm:presLayoutVars>
          <dgm:bulletEnabled val="1"/>
        </dgm:presLayoutVars>
      </dgm:prSet>
      <dgm:spPr/>
    </dgm:pt>
    <dgm:pt modelId="{74DD9595-ABCC-4FFF-A496-A755F8924FD4}" type="pres">
      <dgm:prSet presAssocID="{826E7966-3ACF-4083-B1AE-7A22CDA5998A}" presName="sp" presStyleCnt="0"/>
      <dgm:spPr/>
    </dgm:pt>
    <dgm:pt modelId="{509FE5D2-1D6A-40BB-9776-6DC84250FCD5}" type="pres">
      <dgm:prSet presAssocID="{35B7935E-85B6-4064-8B66-14D7F6679555}" presName="composite" presStyleCnt="0"/>
      <dgm:spPr/>
    </dgm:pt>
    <dgm:pt modelId="{47C86328-8385-4A13-995E-25A4B0574F27}" type="pres">
      <dgm:prSet presAssocID="{35B7935E-85B6-4064-8B66-14D7F6679555}" presName="parentText" presStyleLbl="alignNode1" presStyleIdx="1" presStyleCnt="3">
        <dgm:presLayoutVars>
          <dgm:chMax val="1"/>
          <dgm:bulletEnabled val="1"/>
        </dgm:presLayoutVars>
      </dgm:prSet>
      <dgm:spPr/>
    </dgm:pt>
    <dgm:pt modelId="{56E06217-A45D-458B-A25E-3E46EF48C127}" type="pres">
      <dgm:prSet presAssocID="{35B7935E-85B6-4064-8B66-14D7F6679555}" presName="descendantText" presStyleLbl="alignAcc1" presStyleIdx="1" presStyleCnt="3">
        <dgm:presLayoutVars>
          <dgm:bulletEnabled val="1"/>
        </dgm:presLayoutVars>
      </dgm:prSet>
      <dgm:spPr/>
    </dgm:pt>
    <dgm:pt modelId="{33796C92-C440-4F3D-9BEA-8ACBEB14BF1C}" type="pres">
      <dgm:prSet presAssocID="{1AC2EE87-C59E-43BC-BDE5-3EDA89040348}" presName="sp" presStyleCnt="0"/>
      <dgm:spPr/>
    </dgm:pt>
    <dgm:pt modelId="{24F6B661-ADF1-45B6-82CF-8705FB748FDB}" type="pres">
      <dgm:prSet presAssocID="{31D2E57D-E43F-43F2-8EE5-F528D20BE6F4}" presName="composite" presStyleCnt="0"/>
      <dgm:spPr/>
    </dgm:pt>
    <dgm:pt modelId="{17095E83-AA05-4CAA-A05D-5C36A9DC269D}" type="pres">
      <dgm:prSet presAssocID="{31D2E57D-E43F-43F2-8EE5-F528D20BE6F4}" presName="parentText" presStyleLbl="alignNode1" presStyleIdx="2" presStyleCnt="3">
        <dgm:presLayoutVars>
          <dgm:chMax val="1"/>
          <dgm:bulletEnabled val="1"/>
        </dgm:presLayoutVars>
      </dgm:prSet>
      <dgm:spPr/>
    </dgm:pt>
    <dgm:pt modelId="{19E4C6D7-26E8-477D-8086-37A21ABE6D12}" type="pres">
      <dgm:prSet presAssocID="{31D2E57D-E43F-43F2-8EE5-F528D20BE6F4}" presName="descendantText" presStyleLbl="alignAcc1" presStyleIdx="2" presStyleCnt="3">
        <dgm:presLayoutVars>
          <dgm:bulletEnabled val="1"/>
        </dgm:presLayoutVars>
      </dgm:prSet>
      <dgm:spPr/>
    </dgm:pt>
  </dgm:ptLst>
  <dgm:cxnLst>
    <dgm:cxn modelId="{B3421B08-FC30-4821-AEC6-E78FE124107A}" srcId="{12FFF801-C095-434B-8038-88811DDDCB46}" destId="{187AD84D-4EE6-4F9C-A4AF-6B7A055257E9}" srcOrd="0" destOrd="0" parTransId="{804E4566-8AAA-4BDB-A039-CCBBB1824719}" sibTransId="{C90F1678-5470-40D5-8085-D92B473CF097}"/>
    <dgm:cxn modelId="{3F008723-3903-4F3D-80F0-AD51C8EEC2CB}" type="presOf" srcId="{31D2E57D-E43F-43F2-8EE5-F528D20BE6F4}" destId="{17095E83-AA05-4CAA-A05D-5C36A9DC269D}" srcOrd="0" destOrd="0" presId="urn:microsoft.com/office/officeart/2005/8/layout/chevron2"/>
    <dgm:cxn modelId="{6270FD27-2ADA-4AE8-BD0D-956488D57723}" srcId="{11F64102-CAFF-4CE7-A2DD-8FDD3AEA94E4}" destId="{35B7935E-85B6-4064-8B66-14D7F6679555}" srcOrd="1" destOrd="0" parTransId="{4ED16C52-0A97-4399-84AD-910A4D493CE2}" sibTransId="{1AC2EE87-C59E-43BC-BDE5-3EDA89040348}"/>
    <dgm:cxn modelId="{B7728029-E968-49C1-A18F-077AE03EE9A4}" type="presOf" srcId="{11E17B86-5D4E-4D6F-9692-051D5CFF41EA}" destId="{824F00A9-8A73-481A-9F64-379226212660}" srcOrd="0" destOrd="1" presId="urn:microsoft.com/office/officeart/2005/8/layout/chevron2"/>
    <dgm:cxn modelId="{E3A8262C-DA59-456E-9091-F49D88DE3960}" srcId="{12FFF801-C095-434B-8038-88811DDDCB46}" destId="{11E17B86-5D4E-4D6F-9692-051D5CFF41EA}" srcOrd="1" destOrd="0" parTransId="{B328DA14-0857-4D3C-8667-FF474A071297}" sibTransId="{36CD6E41-6936-471C-BC18-71F49474C5DA}"/>
    <dgm:cxn modelId="{E7515631-E307-44BA-940E-30D50F0C47FF}" srcId="{35B7935E-85B6-4064-8B66-14D7F6679555}" destId="{94E4C999-742B-4C68-A0B9-E577543A6F3A}" srcOrd="0" destOrd="0" parTransId="{F002699E-CC85-41FB-8AB5-D63A1B949046}" sibTransId="{BA23B044-7D00-4893-98FD-4B418D5734CD}"/>
    <dgm:cxn modelId="{3292C83D-EDFE-448A-9EED-B75906D1C9AB}" type="presOf" srcId="{35B7935E-85B6-4064-8B66-14D7F6679555}" destId="{47C86328-8385-4A13-995E-25A4B0574F27}" srcOrd="0" destOrd="0" presId="urn:microsoft.com/office/officeart/2005/8/layout/chevron2"/>
    <dgm:cxn modelId="{A6E7CF49-5E8E-421D-87D6-1C6F0688C938}" srcId="{31D2E57D-E43F-43F2-8EE5-F528D20BE6F4}" destId="{2B7FE63C-3D60-44E6-9C88-58E59DBF3477}" srcOrd="1" destOrd="0" parTransId="{74214335-03E2-4899-9E3D-87C77AB4E073}" sibTransId="{FF2B7BD4-BF63-4D10-8E67-E8950BE4A0CA}"/>
    <dgm:cxn modelId="{9D1BDE51-2256-4A37-987C-BC7260780AFC}" type="presOf" srcId="{12FFF801-C095-434B-8038-88811DDDCB46}" destId="{FA3C11E9-BA66-41E2-8E93-167BE5692AF0}" srcOrd="0" destOrd="0" presId="urn:microsoft.com/office/officeart/2005/8/layout/chevron2"/>
    <dgm:cxn modelId="{E590418D-3BC8-4D44-B64C-1544268F03BF}" srcId="{31D2E57D-E43F-43F2-8EE5-F528D20BE6F4}" destId="{94AE11A5-AE7F-4406-8E58-D3292DF3BD83}" srcOrd="0" destOrd="0" parTransId="{339D09F1-CA93-4E56-B180-6B059A8DB451}" sibTransId="{5153649F-F471-41DE-9235-99159054EBB0}"/>
    <dgm:cxn modelId="{B745D58E-452E-4A09-9C99-35FD635DCFDC}" type="presOf" srcId="{94E4C999-742B-4C68-A0B9-E577543A6F3A}" destId="{56E06217-A45D-458B-A25E-3E46EF48C127}" srcOrd="0" destOrd="0" presId="urn:microsoft.com/office/officeart/2005/8/layout/chevron2"/>
    <dgm:cxn modelId="{03F7FD92-3A27-4564-8819-6DABEDA16982}" type="presOf" srcId="{11F64102-CAFF-4CE7-A2DD-8FDD3AEA94E4}" destId="{D4FB6AAB-5D19-4B2C-86B7-93A981894E79}" srcOrd="0" destOrd="0" presId="urn:microsoft.com/office/officeart/2005/8/layout/chevron2"/>
    <dgm:cxn modelId="{79749CA7-B3B9-44AC-A88F-8C8BEABE79A7}" type="presOf" srcId="{2B7FE63C-3D60-44E6-9C88-58E59DBF3477}" destId="{19E4C6D7-26E8-477D-8086-37A21ABE6D12}" srcOrd="0" destOrd="1" presId="urn:microsoft.com/office/officeart/2005/8/layout/chevron2"/>
    <dgm:cxn modelId="{03260BAF-0F0C-45CB-AC44-9C3C0620BB70}" type="presOf" srcId="{E378E162-2041-4F59-87A3-715704E27E11}" destId="{56E06217-A45D-458B-A25E-3E46EF48C127}" srcOrd="0" destOrd="1" presId="urn:microsoft.com/office/officeart/2005/8/layout/chevron2"/>
    <dgm:cxn modelId="{F2D4F8B3-5568-4869-A697-E3A5F9A3E32A}" srcId="{11F64102-CAFF-4CE7-A2DD-8FDD3AEA94E4}" destId="{31D2E57D-E43F-43F2-8EE5-F528D20BE6F4}" srcOrd="2" destOrd="0" parTransId="{1D9ECB87-3CE0-409A-9595-7EA49DDB4D19}" sibTransId="{9D09E9B9-92D2-4483-9305-CA571850E015}"/>
    <dgm:cxn modelId="{3FB061D7-F952-4C13-BA82-F8AB639785F8}" type="presOf" srcId="{187AD84D-4EE6-4F9C-A4AF-6B7A055257E9}" destId="{824F00A9-8A73-481A-9F64-379226212660}" srcOrd="0" destOrd="0" presId="urn:microsoft.com/office/officeart/2005/8/layout/chevron2"/>
    <dgm:cxn modelId="{3E2648DF-EEEC-413F-91FC-BD3AC9242688}" type="presOf" srcId="{94AE11A5-AE7F-4406-8E58-D3292DF3BD83}" destId="{19E4C6D7-26E8-477D-8086-37A21ABE6D12}" srcOrd="0" destOrd="0" presId="urn:microsoft.com/office/officeart/2005/8/layout/chevron2"/>
    <dgm:cxn modelId="{C57F65E6-DA32-4DB3-A099-1DDD46BB061E}" srcId="{35B7935E-85B6-4064-8B66-14D7F6679555}" destId="{E378E162-2041-4F59-87A3-715704E27E11}" srcOrd="1" destOrd="0" parTransId="{AD06C156-F88E-49E2-85D1-5AE61864F5A3}" sibTransId="{699A5BCB-2C9D-4E61-BBAE-E012DD3CA0E5}"/>
    <dgm:cxn modelId="{C295D5FC-A435-47D6-9719-454930AA85A8}" srcId="{11F64102-CAFF-4CE7-A2DD-8FDD3AEA94E4}" destId="{12FFF801-C095-434B-8038-88811DDDCB46}" srcOrd="0" destOrd="0" parTransId="{FA74344B-521E-4E8C-9CCD-B21AF11EE046}" sibTransId="{826E7966-3ACF-4083-B1AE-7A22CDA5998A}"/>
    <dgm:cxn modelId="{8870B25F-9D07-4A7B-BE57-E705AE3648F7}" type="presParOf" srcId="{D4FB6AAB-5D19-4B2C-86B7-93A981894E79}" destId="{EA6484A3-A2E0-45BC-9478-311674CE1BC5}" srcOrd="0" destOrd="0" presId="urn:microsoft.com/office/officeart/2005/8/layout/chevron2"/>
    <dgm:cxn modelId="{41DC5B9A-809B-48FC-8116-F0C0822D3456}" type="presParOf" srcId="{EA6484A3-A2E0-45BC-9478-311674CE1BC5}" destId="{FA3C11E9-BA66-41E2-8E93-167BE5692AF0}" srcOrd="0" destOrd="0" presId="urn:microsoft.com/office/officeart/2005/8/layout/chevron2"/>
    <dgm:cxn modelId="{3D5E1246-3124-43D0-87B5-B8D2267CFA7C}" type="presParOf" srcId="{EA6484A3-A2E0-45BC-9478-311674CE1BC5}" destId="{824F00A9-8A73-481A-9F64-379226212660}" srcOrd="1" destOrd="0" presId="urn:microsoft.com/office/officeart/2005/8/layout/chevron2"/>
    <dgm:cxn modelId="{C61DAC4B-FC5C-4481-B50E-0A0F7C9BC00C}" type="presParOf" srcId="{D4FB6AAB-5D19-4B2C-86B7-93A981894E79}" destId="{74DD9595-ABCC-4FFF-A496-A755F8924FD4}" srcOrd="1" destOrd="0" presId="urn:microsoft.com/office/officeart/2005/8/layout/chevron2"/>
    <dgm:cxn modelId="{2BF0E9EB-BAF6-47C9-BADB-FF6E0E5A85BD}" type="presParOf" srcId="{D4FB6AAB-5D19-4B2C-86B7-93A981894E79}" destId="{509FE5D2-1D6A-40BB-9776-6DC84250FCD5}" srcOrd="2" destOrd="0" presId="urn:microsoft.com/office/officeart/2005/8/layout/chevron2"/>
    <dgm:cxn modelId="{4AB0BA3A-BD35-4FEC-B55E-09D3A6EA2451}" type="presParOf" srcId="{509FE5D2-1D6A-40BB-9776-6DC84250FCD5}" destId="{47C86328-8385-4A13-995E-25A4B0574F27}" srcOrd="0" destOrd="0" presId="urn:microsoft.com/office/officeart/2005/8/layout/chevron2"/>
    <dgm:cxn modelId="{3821EEF9-1966-4F87-B4B2-E3EFC2CEBAE5}" type="presParOf" srcId="{509FE5D2-1D6A-40BB-9776-6DC84250FCD5}" destId="{56E06217-A45D-458B-A25E-3E46EF48C127}" srcOrd="1" destOrd="0" presId="urn:microsoft.com/office/officeart/2005/8/layout/chevron2"/>
    <dgm:cxn modelId="{52878F0C-486F-4A73-A085-59181BAE604D}" type="presParOf" srcId="{D4FB6AAB-5D19-4B2C-86B7-93A981894E79}" destId="{33796C92-C440-4F3D-9BEA-8ACBEB14BF1C}" srcOrd="3" destOrd="0" presId="urn:microsoft.com/office/officeart/2005/8/layout/chevron2"/>
    <dgm:cxn modelId="{14F6FB90-E8DD-4412-A0FD-BFD32E2EE036}" type="presParOf" srcId="{D4FB6AAB-5D19-4B2C-86B7-93A981894E79}" destId="{24F6B661-ADF1-45B6-82CF-8705FB748FDB}" srcOrd="4" destOrd="0" presId="urn:microsoft.com/office/officeart/2005/8/layout/chevron2"/>
    <dgm:cxn modelId="{DAB78C6E-ED4F-4DA0-A5C4-205AC16604E0}" type="presParOf" srcId="{24F6B661-ADF1-45B6-82CF-8705FB748FDB}" destId="{17095E83-AA05-4CAA-A05D-5C36A9DC269D}" srcOrd="0" destOrd="0" presId="urn:microsoft.com/office/officeart/2005/8/layout/chevron2"/>
    <dgm:cxn modelId="{7823D82C-36E1-4E66-BFF9-8143A47FCED9}" type="presParOf" srcId="{24F6B661-ADF1-45B6-82CF-8705FB748FDB}" destId="{19E4C6D7-26E8-477D-8086-37A21ABE6D1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43B88-BE3E-4DE4-86A5-874669D324C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5084846-4DA7-44C9-AE0C-F4E24B975C1C}">
      <dgm:prSet/>
      <dgm:spPr/>
      <dgm:t>
        <a:bodyPr/>
        <a:lstStyle/>
        <a:p>
          <a:r>
            <a:rPr lang="en-US"/>
            <a:t>Can you help in hosting a recruiting event? </a:t>
          </a:r>
        </a:p>
      </dgm:t>
    </dgm:pt>
    <dgm:pt modelId="{0A65F953-33DE-456D-BB5D-2950862ED8B6}" type="parTrans" cxnId="{CE1E8366-2A85-4871-AD49-07C03DC78DFD}">
      <dgm:prSet/>
      <dgm:spPr/>
      <dgm:t>
        <a:bodyPr/>
        <a:lstStyle/>
        <a:p>
          <a:endParaRPr lang="en-US"/>
        </a:p>
      </dgm:t>
    </dgm:pt>
    <dgm:pt modelId="{EABBD155-9562-4ADB-BF3C-B6AEB6E5E413}" type="sibTrans" cxnId="{CE1E8366-2A85-4871-AD49-07C03DC78DFD}">
      <dgm:prSet/>
      <dgm:spPr/>
      <dgm:t>
        <a:bodyPr/>
        <a:lstStyle/>
        <a:p>
          <a:endParaRPr lang="en-US"/>
        </a:p>
      </dgm:t>
    </dgm:pt>
    <dgm:pt modelId="{02F45060-8EAA-4FCE-BF87-11206C8E1CE8}">
      <dgm:prSet/>
      <dgm:spPr/>
      <dgm:t>
        <a:bodyPr/>
        <a:lstStyle/>
        <a:p>
          <a:r>
            <a:rPr lang="en-US" u="sng"/>
            <a:t>www.census.gov/fieldjobs</a:t>
          </a:r>
          <a:endParaRPr lang="en-US"/>
        </a:p>
      </dgm:t>
    </dgm:pt>
    <dgm:pt modelId="{93BCE03E-D108-44C0-AE11-D7323F028960}" type="parTrans" cxnId="{16ED3F8F-0360-456D-82B8-6D56F120DFE3}">
      <dgm:prSet/>
      <dgm:spPr/>
      <dgm:t>
        <a:bodyPr/>
        <a:lstStyle/>
        <a:p>
          <a:endParaRPr lang="en-US"/>
        </a:p>
      </dgm:t>
    </dgm:pt>
    <dgm:pt modelId="{AC44F4D7-3286-4AAD-82A5-0A531276EA5C}" type="sibTrans" cxnId="{16ED3F8F-0360-456D-82B8-6D56F120DFE3}">
      <dgm:prSet/>
      <dgm:spPr/>
      <dgm:t>
        <a:bodyPr/>
        <a:lstStyle/>
        <a:p>
          <a:endParaRPr lang="en-US"/>
        </a:p>
      </dgm:t>
    </dgm:pt>
    <dgm:pt modelId="{9BE80768-B154-48C7-BF5C-3A0D2E54815E}">
      <dgm:prSet/>
      <dgm:spPr/>
      <dgm:t>
        <a:bodyPr/>
        <a:lstStyle/>
        <a:p>
          <a:r>
            <a:rPr lang="en-US">
              <a:hlinkClick xmlns:r="http://schemas.openxmlformats.org/officeDocument/2006/relationships" r:id="rId1"/>
            </a:rPr>
            <a:t>www.usajobs.gov</a:t>
          </a:r>
          <a:endParaRPr lang="en-US"/>
        </a:p>
      </dgm:t>
    </dgm:pt>
    <dgm:pt modelId="{A438CA42-8FAF-4D1E-AE39-CDE473ECC54E}" type="parTrans" cxnId="{2B4B8731-7050-4AD3-A6E0-0515AF6EFCE6}">
      <dgm:prSet/>
      <dgm:spPr/>
      <dgm:t>
        <a:bodyPr/>
        <a:lstStyle/>
        <a:p>
          <a:endParaRPr lang="en-US"/>
        </a:p>
      </dgm:t>
    </dgm:pt>
    <dgm:pt modelId="{CB91E402-1FF6-43C2-9A7C-E1416BFFAD9C}" type="sibTrans" cxnId="{2B4B8731-7050-4AD3-A6E0-0515AF6EFCE6}">
      <dgm:prSet/>
      <dgm:spPr/>
      <dgm:t>
        <a:bodyPr/>
        <a:lstStyle/>
        <a:p>
          <a:endParaRPr lang="en-US"/>
        </a:p>
      </dgm:t>
    </dgm:pt>
    <dgm:pt modelId="{A4B5FE7A-1624-4EB8-9655-2BEFD795AEDF}">
      <dgm:prSet/>
      <dgm:spPr/>
      <dgm:t>
        <a:bodyPr/>
        <a:lstStyle/>
        <a:p>
          <a:r>
            <a:rPr lang="en-US">
              <a:hlinkClick xmlns:r="http://schemas.openxmlformats.org/officeDocument/2006/relationships" r:id="rId2"/>
            </a:rPr>
            <a:t>www.2020census.gov/jobs</a:t>
          </a:r>
          <a:endParaRPr lang="en-US"/>
        </a:p>
      </dgm:t>
    </dgm:pt>
    <dgm:pt modelId="{E614B242-E5E0-4FBC-A7DF-133224C61F15}" type="parTrans" cxnId="{07696B10-4CD1-47FB-BD5E-0FEB78F428DF}">
      <dgm:prSet/>
      <dgm:spPr/>
      <dgm:t>
        <a:bodyPr/>
        <a:lstStyle/>
        <a:p>
          <a:endParaRPr lang="en-US"/>
        </a:p>
      </dgm:t>
    </dgm:pt>
    <dgm:pt modelId="{6D885E29-941D-4C85-B6C4-6AEE478AE246}" type="sibTrans" cxnId="{07696B10-4CD1-47FB-BD5E-0FEB78F428DF}">
      <dgm:prSet/>
      <dgm:spPr/>
      <dgm:t>
        <a:bodyPr/>
        <a:lstStyle/>
        <a:p>
          <a:endParaRPr lang="en-US"/>
        </a:p>
      </dgm:t>
    </dgm:pt>
    <dgm:pt modelId="{4872409F-E6C7-4D48-87B9-D12C169607F2}">
      <dgm:prSet/>
      <dgm:spPr/>
      <dgm:t>
        <a:bodyPr/>
        <a:lstStyle/>
        <a:p>
          <a:r>
            <a:rPr lang="en-US" dirty="0"/>
            <a:t>1-888-658-5564 (RCC recruiting hotline)</a:t>
          </a:r>
        </a:p>
      </dgm:t>
    </dgm:pt>
    <dgm:pt modelId="{AF2F5831-1255-4BF5-968D-92898AF114B8}" type="parTrans" cxnId="{1642AF5C-4086-41F2-BB68-DF95D038E3A4}">
      <dgm:prSet/>
      <dgm:spPr/>
      <dgm:t>
        <a:bodyPr/>
        <a:lstStyle/>
        <a:p>
          <a:endParaRPr lang="en-US"/>
        </a:p>
      </dgm:t>
    </dgm:pt>
    <dgm:pt modelId="{35FC6CB6-670F-4A1C-9981-B5E01AB2E3FB}" type="sibTrans" cxnId="{1642AF5C-4086-41F2-BB68-DF95D038E3A4}">
      <dgm:prSet/>
      <dgm:spPr/>
      <dgm:t>
        <a:bodyPr/>
        <a:lstStyle/>
        <a:p>
          <a:endParaRPr lang="en-US"/>
        </a:p>
      </dgm:t>
    </dgm:pt>
    <dgm:pt modelId="{A26AB163-62B5-4B2A-9BE7-6FFF0DBF9D3A}" type="pres">
      <dgm:prSet presAssocID="{73643B88-BE3E-4DE4-86A5-874669D324CA}" presName="root" presStyleCnt="0">
        <dgm:presLayoutVars>
          <dgm:dir/>
          <dgm:resizeHandles val="exact"/>
        </dgm:presLayoutVars>
      </dgm:prSet>
      <dgm:spPr/>
    </dgm:pt>
    <dgm:pt modelId="{F7F3353F-3586-40FD-AD52-402BECEBEDC3}" type="pres">
      <dgm:prSet presAssocID="{15084846-4DA7-44C9-AE0C-F4E24B975C1C}" presName="compNode" presStyleCnt="0"/>
      <dgm:spPr/>
    </dgm:pt>
    <dgm:pt modelId="{7D7DD393-6BFE-4103-8739-1544BBF8CE27}" type="pres">
      <dgm:prSet presAssocID="{15084846-4DA7-44C9-AE0C-F4E24B975C1C}" presName="bgRect" presStyleLbl="bgShp" presStyleIdx="0" presStyleCnt="2"/>
      <dgm:spPr/>
    </dgm:pt>
    <dgm:pt modelId="{F1F009A2-A3F4-46EE-BA87-9C64F45ADF49}" type="pres">
      <dgm:prSet presAssocID="{15084846-4DA7-44C9-AE0C-F4E24B975C1C}"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3B7DA1CC-AE3F-411D-9712-976B459BE5B9}" type="pres">
      <dgm:prSet presAssocID="{15084846-4DA7-44C9-AE0C-F4E24B975C1C}" presName="spaceRect" presStyleCnt="0"/>
      <dgm:spPr/>
    </dgm:pt>
    <dgm:pt modelId="{269B71CE-57CC-470E-A7A1-1D9A2E6EE21C}" type="pres">
      <dgm:prSet presAssocID="{15084846-4DA7-44C9-AE0C-F4E24B975C1C}" presName="parTx" presStyleLbl="revTx" presStyleIdx="0" presStyleCnt="3">
        <dgm:presLayoutVars>
          <dgm:chMax val="0"/>
          <dgm:chPref val="0"/>
        </dgm:presLayoutVars>
      </dgm:prSet>
      <dgm:spPr/>
    </dgm:pt>
    <dgm:pt modelId="{F419E27B-4006-4AFB-B444-96112D58B9A4}" type="pres">
      <dgm:prSet presAssocID="{EABBD155-9562-4ADB-BF3C-B6AEB6E5E413}" presName="sibTrans" presStyleCnt="0"/>
      <dgm:spPr/>
    </dgm:pt>
    <dgm:pt modelId="{DB4110F7-F88F-4D6E-AB58-96835215A3B9}" type="pres">
      <dgm:prSet presAssocID="{02F45060-8EAA-4FCE-BF87-11206C8E1CE8}" presName="compNode" presStyleCnt="0"/>
      <dgm:spPr/>
    </dgm:pt>
    <dgm:pt modelId="{05C28C0E-FD75-49FC-9C35-730342FF0374}" type="pres">
      <dgm:prSet presAssocID="{02F45060-8EAA-4FCE-BF87-11206C8E1CE8}" presName="bgRect" presStyleLbl="bgShp" presStyleIdx="1" presStyleCnt="2"/>
      <dgm:spPr/>
    </dgm:pt>
    <dgm:pt modelId="{DD6054FC-270B-45EE-B596-6EB731E284C3}" type="pres">
      <dgm:prSet presAssocID="{02F45060-8EAA-4FCE-BF87-11206C8E1CE8}" presName="iconRect" presStyleLbl="node1" presStyleIdx="1" presStyleCnt="2"/>
      <dgm:spPr>
        <a:ln>
          <a:noFill/>
        </a:ln>
      </dgm:spPr>
    </dgm:pt>
    <dgm:pt modelId="{9473DAC0-E064-4EF1-B00E-D876B2EAFE85}" type="pres">
      <dgm:prSet presAssocID="{02F45060-8EAA-4FCE-BF87-11206C8E1CE8}" presName="spaceRect" presStyleCnt="0"/>
      <dgm:spPr/>
    </dgm:pt>
    <dgm:pt modelId="{53EC6B3C-FBC2-4D3C-ADAA-96E3B1E41250}" type="pres">
      <dgm:prSet presAssocID="{02F45060-8EAA-4FCE-BF87-11206C8E1CE8}" presName="parTx" presStyleLbl="revTx" presStyleIdx="1" presStyleCnt="3">
        <dgm:presLayoutVars>
          <dgm:chMax val="0"/>
          <dgm:chPref val="0"/>
        </dgm:presLayoutVars>
      </dgm:prSet>
      <dgm:spPr/>
    </dgm:pt>
    <dgm:pt modelId="{8A339A5C-37BF-4EEF-AA69-1E20F5A10A34}" type="pres">
      <dgm:prSet presAssocID="{02F45060-8EAA-4FCE-BF87-11206C8E1CE8}" presName="desTx" presStyleLbl="revTx" presStyleIdx="2" presStyleCnt="3">
        <dgm:presLayoutVars/>
      </dgm:prSet>
      <dgm:spPr/>
    </dgm:pt>
  </dgm:ptLst>
  <dgm:cxnLst>
    <dgm:cxn modelId="{07696B10-4CD1-47FB-BD5E-0FEB78F428DF}" srcId="{02F45060-8EAA-4FCE-BF87-11206C8E1CE8}" destId="{A4B5FE7A-1624-4EB8-9655-2BEFD795AEDF}" srcOrd="1" destOrd="0" parTransId="{E614B242-E5E0-4FBC-A7DF-133224C61F15}" sibTransId="{6D885E29-941D-4C85-B6C4-6AEE478AE246}"/>
    <dgm:cxn modelId="{2B4B8731-7050-4AD3-A6E0-0515AF6EFCE6}" srcId="{02F45060-8EAA-4FCE-BF87-11206C8E1CE8}" destId="{9BE80768-B154-48C7-BF5C-3A0D2E54815E}" srcOrd="0" destOrd="0" parTransId="{A438CA42-8FAF-4D1E-AE39-CDE473ECC54E}" sibTransId="{CB91E402-1FF6-43C2-9A7C-E1416BFFAD9C}"/>
    <dgm:cxn modelId="{54CB3338-E7CF-4C46-B97C-1A45D6A3849E}" type="presOf" srcId="{73643B88-BE3E-4DE4-86A5-874669D324CA}" destId="{A26AB163-62B5-4B2A-9BE7-6FFF0DBF9D3A}" srcOrd="0" destOrd="0" presId="urn:microsoft.com/office/officeart/2018/2/layout/IconVerticalSolidList"/>
    <dgm:cxn modelId="{1642AF5C-4086-41F2-BB68-DF95D038E3A4}" srcId="{02F45060-8EAA-4FCE-BF87-11206C8E1CE8}" destId="{4872409F-E6C7-4D48-87B9-D12C169607F2}" srcOrd="2" destOrd="0" parTransId="{AF2F5831-1255-4BF5-968D-92898AF114B8}" sibTransId="{35FC6CB6-670F-4A1C-9981-B5E01AB2E3FB}"/>
    <dgm:cxn modelId="{C6FEDF5C-4DDA-48B1-8056-7A9C369E2A2C}" type="presOf" srcId="{9BE80768-B154-48C7-BF5C-3A0D2E54815E}" destId="{8A339A5C-37BF-4EEF-AA69-1E20F5A10A34}" srcOrd="0" destOrd="0" presId="urn:microsoft.com/office/officeart/2018/2/layout/IconVerticalSolidList"/>
    <dgm:cxn modelId="{CE1E8366-2A85-4871-AD49-07C03DC78DFD}" srcId="{73643B88-BE3E-4DE4-86A5-874669D324CA}" destId="{15084846-4DA7-44C9-AE0C-F4E24B975C1C}" srcOrd="0" destOrd="0" parTransId="{0A65F953-33DE-456D-BB5D-2950862ED8B6}" sibTransId="{EABBD155-9562-4ADB-BF3C-B6AEB6E5E413}"/>
    <dgm:cxn modelId="{43006D8C-5F7C-4035-A026-0BD34A649D78}" type="presOf" srcId="{4872409F-E6C7-4D48-87B9-D12C169607F2}" destId="{8A339A5C-37BF-4EEF-AA69-1E20F5A10A34}" srcOrd="0" destOrd="2" presId="urn:microsoft.com/office/officeart/2018/2/layout/IconVerticalSolidList"/>
    <dgm:cxn modelId="{16ED3F8F-0360-456D-82B8-6D56F120DFE3}" srcId="{73643B88-BE3E-4DE4-86A5-874669D324CA}" destId="{02F45060-8EAA-4FCE-BF87-11206C8E1CE8}" srcOrd="1" destOrd="0" parTransId="{93BCE03E-D108-44C0-AE11-D7323F028960}" sibTransId="{AC44F4D7-3286-4AAD-82A5-0A531276EA5C}"/>
    <dgm:cxn modelId="{D5FD419D-8BA6-4CCA-B70D-063CFE6E56A1}" type="presOf" srcId="{02F45060-8EAA-4FCE-BF87-11206C8E1CE8}" destId="{53EC6B3C-FBC2-4D3C-ADAA-96E3B1E41250}" srcOrd="0" destOrd="0" presId="urn:microsoft.com/office/officeart/2018/2/layout/IconVerticalSolidList"/>
    <dgm:cxn modelId="{7459E1BE-ACDC-49DA-AAD7-48D16931D3C4}" type="presOf" srcId="{A4B5FE7A-1624-4EB8-9655-2BEFD795AEDF}" destId="{8A339A5C-37BF-4EEF-AA69-1E20F5A10A34}" srcOrd="0" destOrd="1" presId="urn:microsoft.com/office/officeart/2018/2/layout/IconVerticalSolidList"/>
    <dgm:cxn modelId="{F2B788F9-373E-4278-846D-CA534BE3344F}" type="presOf" srcId="{15084846-4DA7-44C9-AE0C-F4E24B975C1C}" destId="{269B71CE-57CC-470E-A7A1-1D9A2E6EE21C}" srcOrd="0" destOrd="0" presId="urn:microsoft.com/office/officeart/2018/2/layout/IconVerticalSolidList"/>
    <dgm:cxn modelId="{12E56718-8177-4BE5-A9A4-B26A75A15628}" type="presParOf" srcId="{A26AB163-62B5-4B2A-9BE7-6FFF0DBF9D3A}" destId="{F7F3353F-3586-40FD-AD52-402BECEBEDC3}" srcOrd="0" destOrd="0" presId="urn:microsoft.com/office/officeart/2018/2/layout/IconVerticalSolidList"/>
    <dgm:cxn modelId="{F2256077-1800-4641-9812-8D89E0A0E59B}" type="presParOf" srcId="{F7F3353F-3586-40FD-AD52-402BECEBEDC3}" destId="{7D7DD393-6BFE-4103-8739-1544BBF8CE27}" srcOrd="0" destOrd="0" presId="urn:microsoft.com/office/officeart/2018/2/layout/IconVerticalSolidList"/>
    <dgm:cxn modelId="{0659A1FC-E1D6-4000-B5AA-C4BAEF6A715C}" type="presParOf" srcId="{F7F3353F-3586-40FD-AD52-402BECEBEDC3}" destId="{F1F009A2-A3F4-46EE-BA87-9C64F45ADF49}" srcOrd="1" destOrd="0" presId="urn:microsoft.com/office/officeart/2018/2/layout/IconVerticalSolidList"/>
    <dgm:cxn modelId="{1548AC6C-B540-4450-B9E0-63C154941104}" type="presParOf" srcId="{F7F3353F-3586-40FD-AD52-402BECEBEDC3}" destId="{3B7DA1CC-AE3F-411D-9712-976B459BE5B9}" srcOrd="2" destOrd="0" presId="urn:microsoft.com/office/officeart/2018/2/layout/IconVerticalSolidList"/>
    <dgm:cxn modelId="{23EDFA61-C93E-4612-AFBA-A1B28EFE85D4}" type="presParOf" srcId="{F7F3353F-3586-40FD-AD52-402BECEBEDC3}" destId="{269B71CE-57CC-470E-A7A1-1D9A2E6EE21C}" srcOrd="3" destOrd="0" presId="urn:microsoft.com/office/officeart/2018/2/layout/IconVerticalSolidList"/>
    <dgm:cxn modelId="{3B1E0217-CAF2-4735-A39A-0FB5850C47E3}" type="presParOf" srcId="{A26AB163-62B5-4B2A-9BE7-6FFF0DBF9D3A}" destId="{F419E27B-4006-4AFB-B444-96112D58B9A4}" srcOrd="1" destOrd="0" presId="urn:microsoft.com/office/officeart/2018/2/layout/IconVerticalSolidList"/>
    <dgm:cxn modelId="{BD35B601-2EA5-4AA0-9D3D-BA421786DCF2}" type="presParOf" srcId="{A26AB163-62B5-4B2A-9BE7-6FFF0DBF9D3A}" destId="{DB4110F7-F88F-4D6E-AB58-96835215A3B9}" srcOrd="2" destOrd="0" presId="urn:microsoft.com/office/officeart/2018/2/layout/IconVerticalSolidList"/>
    <dgm:cxn modelId="{328CE305-4C2C-4FE5-AAC4-8F5150458D02}" type="presParOf" srcId="{DB4110F7-F88F-4D6E-AB58-96835215A3B9}" destId="{05C28C0E-FD75-49FC-9C35-730342FF0374}" srcOrd="0" destOrd="0" presId="urn:microsoft.com/office/officeart/2018/2/layout/IconVerticalSolidList"/>
    <dgm:cxn modelId="{11E52B67-6982-423A-B2B2-C01AAE3089E5}" type="presParOf" srcId="{DB4110F7-F88F-4D6E-AB58-96835215A3B9}" destId="{DD6054FC-270B-45EE-B596-6EB731E284C3}" srcOrd="1" destOrd="0" presId="urn:microsoft.com/office/officeart/2018/2/layout/IconVerticalSolidList"/>
    <dgm:cxn modelId="{1AD85AF4-1D82-4E59-82A0-737FE6BED739}" type="presParOf" srcId="{DB4110F7-F88F-4D6E-AB58-96835215A3B9}" destId="{9473DAC0-E064-4EF1-B00E-D876B2EAFE85}" srcOrd="2" destOrd="0" presId="urn:microsoft.com/office/officeart/2018/2/layout/IconVerticalSolidList"/>
    <dgm:cxn modelId="{1D78E7F9-AA3E-43FE-968E-DDB1B0A066F0}" type="presParOf" srcId="{DB4110F7-F88F-4D6E-AB58-96835215A3B9}" destId="{53EC6B3C-FBC2-4D3C-ADAA-96E3B1E41250}" srcOrd="3" destOrd="0" presId="urn:microsoft.com/office/officeart/2018/2/layout/IconVerticalSolidList"/>
    <dgm:cxn modelId="{0221C209-A085-4C9C-ACC2-C0394EB98AEE}" type="presParOf" srcId="{DB4110F7-F88F-4D6E-AB58-96835215A3B9}" destId="{8A339A5C-37BF-4EEF-AA69-1E20F5A10A3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C11E9-BA66-41E2-8E93-167BE5692AF0}">
      <dsp:nvSpPr>
        <dsp:cNvPr id="0" name=""/>
        <dsp:cNvSpPr/>
      </dsp:nvSpPr>
      <dsp:spPr>
        <a:xfrm rot="5400000">
          <a:off x="-236795" y="238852"/>
          <a:ext cx="1578634" cy="110504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Power</a:t>
          </a:r>
        </a:p>
      </dsp:txBody>
      <dsp:txXfrm rot="-5400000">
        <a:off x="0" y="554579"/>
        <a:ext cx="1105044" cy="473590"/>
      </dsp:txXfrm>
    </dsp:sp>
    <dsp:sp modelId="{824F00A9-8A73-481A-9F64-379226212660}">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Congressional representation</a:t>
          </a:r>
        </a:p>
        <a:p>
          <a:pPr marL="285750" lvl="1" indent="-285750" algn="l" defTabSz="1289050">
            <a:lnSpc>
              <a:spcPct val="90000"/>
            </a:lnSpc>
            <a:spcBef>
              <a:spcPct val="0"/>
            </a:spcBef>
            <a:spcAft>
              <a:spcPct val="15000"/>
            </a:spcAft>
            <a:buChar char="•"/>
          </a:pPr>
          <a:r>
            <a:rPr lang="en-US" sz="2900" kern="1200" dirty="0"/>
            <a:t>Reapportionment &amp; redistricting</a:t>
          </a:r>
        </a:p>
      </dsp:txBody>
      <dsp:txXfrm rot="-5400000">
        <a:off x="1105044" y="52149"/>
        <a:ext cx="9360464" cy="925930"/>
      </dsp:txXfrm>
    </dsp:sp>
    <dsp:sp modelId="{47C86328-8385-4A13-995E-25A4B0574F27}">
      <dsp:nvSpPr>
        <dsp:cNvPr id="0" name=""/>
        <dsp:cNvSpPr/>
      </dsp:nvSpPr>
      <dsp:spPr>
        <a:xfrm rot="5400000">
          <a:off x="-236795" y="1623146"/>
          <a:ext cx="1578634" cy="110504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Money</a:t>
          </a:r>
        </a:p>
      </dsp:txBody>
      <dsp:txXfrm rot="-5400000">
        <a:off x="0" y="1938873"/>
        <a:ext cx="1105044" cy="473590"/>
      </dsp:txXfrm>
    </dsp:sp>
    <dsp:sp modelId="{56E06217-A45D-458B-A25E-3E46EF48C127}">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$675 billion distributed annually</a:t>
          </a:r>
        </a:p>
        <a:p>
          <a:pPr marL="285750" lvl="1" indent="-285750" algn="l" defTabSz="1289050">
            <a:lnSpc>
              <a:spcPct val="90000"/>
            </a:lnSpc>
            <a:spcBef>
              <a:spcPct val="0"/>
            </a:spcBef>
            <a:spcAft>
              <a:spcPct val="15000"/>
            </a:spcAft>
            <a:buChar char="•"/>
          </a:pPr>
          <a:r>
            <a:rPr lang="en-US" sz="2900" kern="1200" dirty="0"/>
            <a:t>Funding distributed based on population</a:t>
          </a:r>
        </a:p>
      </dsp:txBody>
      <dsp:txXfrm rot="-5400000">
        <a:off x="1105044" y="1436443"/>
        <a:ext cx="9360464" cy="925930"/>
      </dsp:txXfrm>
    </dsp:sp>
    <dsp:sp modelId="{17095E83-AA05-4CAA-A05D-5C36A9DC269D}">
      <dsp:nvSpPr>
        <dsp:cNvPr id="0" name=""/>
        <dsp:cNvSpPr/>
      </dsp:nvSpPr>
      <dsp:spPr>
        <a:xfrm rot="5400000">
          <a:off x="-236795" y="3007440"/>
          <a:ext cx="1578634" cy="110504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Idaho</a:t>
          </a:r>
        </a:p>
      </dsp:txBody>
      <dsp:txXfrm rot="-5400000">
        <a:off x="0" y="3323167"/>
        <a:ext cx="1105044" cy="473590"/>
      </dsp:txXfrm>
    </dsp:sp>
    <dsp:sp modelId="{19E4C6D7-26E8-477D-8086-37A21ABE6D12}">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In 2010 over $2.4 billion each year to the State</a:t>
          </a:r>
        </a:p>
        <a:p>
          <a:pPr marL="285750" lvl="1" indent="-285750" algn="l" defTabSz="1289050">
            <a:lnSpc>
              <a:spcPct val="90000"/>
            </a:lnSpc>
            <a:spcBef>
              <a:spcPct val="0"/>
            </a:spcBef>
            <a:spcAft>
              <a:spcPct val="15000"/>
            </a:spcAft>
            <a:buChar char="•"/>
          </a:pPr>
          <a:r>
            <a:rPr lang="en-US" sz="2900" kern="1200" dirty="0"/>
            <a:t>$1,473 approx. per Idahoan counted</a:t>
          </a:r>
        </a:p>
      </dsp:txBody>
      <dsp:txXfrm rot="-5400000">
        <a:off x="1105044" y="2820736"/>
        <a:ext cx="9360464" cy="925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DD393-6BFE-4103-8739-1544BBF8CE27}">
      <dsp:nvSpPr>
        <dsp:cNvPr id="0" name=""/>
        <dsp:cNvSpPr/>
      </dsp:nvSpPr>
      <dsp:spPr>
        <a:xfrm>
          <a:off x="0" y="707092"/>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F009A2-A3F4-46EE-BA87-9C64F45ADF49}">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9B71CE-57CC-470E-A7A1-1D9A2E6EE21C}">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Can you help in hosting a recruiting event? </a:t>
          </a:r>
        </a:p>
      </dsp:txBody>
      <dsp:txXfrm>
        <a:off x="1507738" y="707092"/>
        <a:ext cx="9007861" cy="1305401"/>
      </dsp:txXfrm>
    </dsp:sp>
    <dsp:sp modelId="{05C28C0E-FD75-49FC-9C35-730342FF0374}">
      <dsp:nvSpPr>
        <dsp:cNvPr id="0" name=""/>
        <dsp:cNvSpPr/>
      </dsp:nvSpPr>
      <dsp:spPr>
        <a:xfrm>
          <a:off x="0" y="2338844"/>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6054FC-270B-45EE-B596-6EB731E284C3}">
      <dsp:nvSpPr>
        <dsp:cNvPr id="0" name=""/>
        <dsp:cNvSpPr/>
      </dsp:nvSpPr>
      <dsp:spPr>
        <a:xfrm>
          <a:off x="394883" y="2632559"/>
          <a:ext cx="717970" cy="717970"/>
        </a:xfrm>
        <a:prstGeom prst="rect">
          <a:avLst/>
        </a:prstGeom>
        <a:solidFill>
          <a:schemeClr val="accent2">
            <a:hueOff val="-1950385"/>
            <a:satOff val="-43862"/>
            <a:lumOff val="30392"/>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EC6B3C-FBC2-4D3C-ADAA-96E3B1E41250}">
      <dsp:nvSpPr>
        <dsp:cNvPr id="0" name=""/>
        <dsp:cNvSpPr/>
      </dsp:nvSpPr>
      <dsp:spPr>
        <a:xfrm>
          <a:off x="1507738" y="2338844"/>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u="sng" kern="1200"/>
            <a:t>www.census.gov/fieldjobs</a:t>
          </a:r>
          <a:endParaRPr lang="en-US" sz="2500" kern="1200"/>
        </a:p>
      </dsp:txBody>
      <dsp:txXfrm>
        <a:off x="1507738" y="2338844"/>
        <a:ext cx="4732020" cy="1305401"/>
      </dsp:txXfrm>
    </dsp:sp>
    <dsp:sp modelId="{8A339A5C-37BF-4EEF-AA69-1E20F5A10A34}">
      <dsp:nvSpPr>
        <dsp:cNvPr id="0" name=""/>
        <dsp:cNvSpPr/>
      </dsp:nvSpPr>
      <dsp:spPr>
        <a:xfrm>
          <a:off x="6239758" y="2338844"/>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55650">
            <a:lnSpc>
              <a:spcPct val="90000"/>
            </a:lnSpc>
            <a:spcBef>
              <a:spcPct val="0"/>
            </a:spcBef>
            <a:spcAft>
              <a:spcPct val="35000"/>
            </a:spcAft>
            <a:buNone/>
          </a:pPr>
          <a:r>
            <a:rPr lang="en-US" sz="1700" kern="1200">
              <a:hlinkClick xmlns:r="http://schemas.openxmlformats.org/officeDocument/2006/relationships" r:id="rId3"/>
            </a:rPr>
            <a:t>www.usajobs.gov</a:t>
          </a:r>
          <a:endParaRPr lang="en-US" sz="1700" kern="1200"/>
        </a:p>
        <a:p>
          <a:pPr marL="0" lvl="0" indent="0" algn="l" defTabSz="755650">
            <a:lnSpc>
              <a:spcPct val="90000"/>
            </a:lnSpc>
            <a:spcBef>
              <a:spcPct val="0"/>
            </a:spcBef>
            <a:spcAft>
              <a:spcPct val="35000"/>
            </a:spcAft>
            <a:buNone/>
          </a:pPr>
          <a:r>
            <a:rPr lang="en-US" sz="1700" kern="1200">
              <a:hlinkClick xmlns:r="http://schemas.openxmlformats.org/officeDocument/2006/relationships" r:id="rId4"/>
            </a:rPr>
            <a:t>www.2020census.gov/jobs</a:t>
          </a:r>
          <a:endParaRPr lang="en-US" sz="1700" kern="1200"/>
        </a:p>
        <a:p>
          <a:pPr marL="0" lvl="0" indent="0" algn="l" defTabSz="755650">
            <a:lnSpc>
              <a:spcPct val="90000"/>
            </a:lnSpc>
            <a:spcBef>
              <a:spcPct val="0"/>
            </a:spcBef>
            <a:spcAft>
              <a:spcPct val="35000"/>
            </a:spcAft>
            <a:buNone/>
          </a:pPr>
          <a:r>
            <a:rPr lang="en-US" sz="1700" kern="1200" dirty="0"/>
            <a:t>1-888-658-5564 (RCC recruiting hotline)</a:t>
          </a:r>
        </a:p>
      </dsp:txBody>
      <dsp:txXfrm>
        <a:off x="6239758" y="2338844"/>
        <a:ext cx="4275841"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103E17-9E06-46BC-8180-9412B420F670}" type="datetimeFigureOut">
              <a:rPr lang="en-US" smtClean="0"/>
              <a:t>10/1/2019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24EACA-38FD-4279-ABFE-B276D2ADA416}" type="slidenum">
              <a:rPr lang="en-US" smtClean="0"/>
              <a:t>‹#›</a:t>
            </a:fld>
            <a:endParaRPr lang="en-US"/>
          </a:p>
        </p:txBody>
      </p:sp>
    </p:spTree>
    <p:extLst>
      <p:ext uri="{BB962C8B-B14F-4D97-AF65-F5344CB8AC3E}">
        <p14:creationId xmlns:p14="http://schemas.microsoft.com/office/powerpoint/2010/main" val="1485821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17E00-FCD2-4039-A67B-A6AC0185B541}" type="datetimeFigureOut">
              <a:rPr lang="en-US" smtClean="0"/>
              <a:t>10/1/2019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F4E96-B1D0-40F9-B430-205BFCCBD965}" type="slidenum">
              <a:rPr lang="en-US" smtClean="0"/>
              <a:t>‹#›</a:t>
            </a:fld>
            <a:endParaRPr lang="en-US"/>
          </a:p>
        </p:txBody>
      </p:sp>
    </p:spTree>
    <p:extLst>
      <p:ext uri="{BB962C8B-B14F-4D97-AF65-F5344CB8AC3E}">
        <p14:creationId xmlns:p14="http://schemas.microsoft.com/office/powerpoint/2010/main" val="1135261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count everyone once, only one, and in  the</a:t>
            </a:r>
            <a:r>
              <a:rPr lang="en-US" baseline="0" dirty="0"/>
              <a:t> right place.</a:t>
            </a: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C6DC6-EBBC-4541-9478-A5FD2BC172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024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noRot="1" noChangeAspect="1"/>
          </p:cNvSpPr>
          <p:nvPr>
            <p:ph type="sldImg"/>
          </p:nvPr>
        </p:nvSpPr>
        <p:spPr>
          <a:xfrm>
            <a:off x="411163" y="703263"/>
            <a:ext cx="6197600" cy="3486150"/>
          </a:xfrm>
          <a:prstGeom prst="rect">
            <a:avLst/>
          </a:prstGeom>
        </p:spPr>
      </p:sp>
      <p:sp>
        <p:nvSpPr>
          <p:cNvPr id="222" name="PlaceHolder 2"/>
          <p:cNvSpPr>
            <a:spLocks noGrp="1"/>
          </p:cNvSpPr>
          <p:nvPr>
            <p:ph type="body"/>
          </p:nvPr>
        </p:nvSpPr>
        <p:spPr>
          <a:xfrm>
            <a:off x="702360" y="4421880"/>
            <a:ext cx="5616000" cy="4186440"/>
          </a:xfrm>
          <a:prstGeom prst="rect">
            <a:avLst/>
          </a:prstGeom>
        </p:spPr>
        <p:txBody>
          <a:bodyPr lIns="94320" tIns="47160" rIns="94320" bIns="47160"/>
          <a:lstStyle/>
          <a:p>
            <a:pPr marL="216000" indent="-213840">
              <a:lnSpc>
                <a:spcPct val="100000"/>
              </a:lnSpc>
            </a:pPr>
            <a:r>
              <a:rPr lang="en-US" sz="2000" b="0" strike="noStrike" spc="-1">
                <a:latin typeface="Arial"/>
              </a:rPr>
              <a:t>Our goal is to count everyone once, only one, and in  the right place.</a:t>
            </a:r>
          </a:p>
        </p:txBody>
      </p:sp>
      <p:sp>
        <p:nvSpPr>
          <p:cNvPr id="223" name="CustomShape 3"/>
          <p:cNvSpPr/>
          <p:nvPr/>
        </p:nvSpPr>
        <p:spPr>
          <a:xfrm>
            <a:off x="3978000" y="0"/>
            <a:ext cx="3040920" cy="462960"/>
          </a:xfrm>
          <a:prstGeom prst="rect">
            <a:avLst/>
          </a:prstGeom>
          <a:noFill/>
          <a:ln>
            <a:noFill/>
          </a:ln>
        </p:spPr>
        <p:style>
          <a:lnRef idx="0">
            <a:scrgbClr r="0" g="0" b="0"/>
          </a:lnRef>
          <a:fillRef idx="0">
            <a:scrgbClr r="0" g="0" b="0"/>
          </a:fillRef>
          <a:effectRef idx="0">
            <a:scrgbClr r="0" g="0" b="0"/>
          </a:effectRef>
          <a:fontRef idx="minor"/>
        </p:style>
      </p:sp>
      <p:sp>
        <p:nvSpPr>
          <p:cNvPr id="224" name="CustomShape 4"/>
          <p:cNvSpPr/>
          <p:nvPr/>
        </p:nvSpPr>
        <p:spPr>
          <a:xfrm>
            <a:off x="3978000" y="8841960"/>
            <a:ext cx="3040920" cy="4629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6/02/2014</a:t>
            </a:r>
          </a:p>
        </p:txBody>
      </p:sp>
    </p:spTree>
    <p:extLst>
      <p:ext uri="{BB962C8B-B14F-4D97-AF65-F5344CB8AC3E}">
        <p14:creationId xmlns:p14="http://schemas.microsoft.com/office/powerpoint/2010/main" val="373298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count everyone once, only one, and in  the</a:t>
            </a:r>
            <a:r>
              <a:rPr lang="en-US" baseline="0" dirty="0"/>
              <a:t> right place.</a:t>
            </a: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C6DC6-EBBC-4541-9478-A5FD2BC172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02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539750" y="4502150"/>
            <a:ext cx="5619750" cy="4189412"/>
          </a:xfrm>
        </p:spPr>
        <p:txBody>
          <a:bodyPr>
            <a:normAutofit/>
          </a:bodyPr>
          <a:lstStyle/>
          <a:p>
            <a:r>
              <a:rPr lang="en-US" dirty="0"/>
              <a:t>We are making it easier to respond with technology.</a:t>
            </a:r>
          </a:p>
          <a:p>
            <a:endParaRPr lang="en-US" dirty="0"/>
          </a:p>
          <a:p>
            <a:r>
              <a:rPr lang="en-US" dirty="0"/>
              <a:t>• For the first time, people will have multiple ways to self-respond – online, by phone, or by mail – and full choice to opt for the mode with</a:t>
            </a:r>
          </a:p>
          <a:p>
            <a:r>
              <a:rPr lang="en-US" dirty="0"/>
              <a:t>which they feel most comfortable.</a:t>
            </a:r>
          </a:p>
          <a:p>
            <a:endParaRPr lang="en-US" dirty="0"/>
          </a:p>
          <a:p>
            <a:r>
              <a:rPr lang="en-US" dirty="0"/>
              <a:t>• The Census Bureau will be encouraging individuals nationwide to respond whenever and wherever they are. This includes the ability for</a:t>
            </a:r>
          </a:p>
          <a:p>
            <a:r>
              <a:rPr lang="en-US" dirty="0"/>
              <a:t>folks to respond on the go or at community events, even if they do not have the unique Census ID sent to their address.</a:t>
            </a:r>
          </a:p>
          <a:p>
            <a:endParaRPr lang="en-US" dirty="0"/>
          </a:p>
          <a:p>
            <a:pPr marL="171450" indent="-171450">
              <a:buFont typeface="Arial" panose="020B0604020202020204" pitchFamily="34" charset="0"/>
              <a:buChar char="•"/>
            </a:pPr>
            <a:r>
              <a:rPr lang="en-US" dirty="0"/>
              <a:t>Mailing process still being finalized in end-to-end test.</a:t>
            </a:r>
            <a:endParaRPr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93257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539750" y="4502150"/>
            <a:ext cx="5619750" cy="4189412"/>
          </a:xfrm>
        </p:spPr>
        <p:txBody>
          <a:bodyPr>
            <a:normAutofit/>
          </a:bodyPr>
          <a:lstStyle/>
          <a:p>
            <a:r>
              <a:rPr lang="en-US" dirty="0"/>
              <a:t>We are making it easier to respond with technology.</a:t>
            </a:r>
          </a:p>
          <a:p>
            <a:endParaRPr lang="en-US" dirty="0"/>
          </a:p>
          <a:p>
            <a:r>
              <a:rPr lang="en-US" dirty="0"/>
              <a:t>• For the first time, people will have multiple ways to self-respond – online, by phone, or by mail – and full choice to opt for the mode with</a:t>
            </a:r>
          </a:p>
          <a:p>
            <a:r>
              <a:rPr lang="en-US" dirty="0"/>
              <a:t>which they feel most comfortable.</a:t>
            </a:r>
          </a:p>
          <a:p>
            <a:endParaRPr lang="en-US" dirty="0"/>
          </a:p>
          <a:p>
            <a:r>
              <a:rPr lang="en-US" dirty="0"/>
              <a:t>• The Census Bureau will be encouraging individuals nationwide to respond whenever and wherever they are. This includes the ability for</a:t>
            </a:r>
          </a:p>
          <a:p>
            <a:r>
              <a:rPr lang="en-US" dirty="0"/>
              <a:t>folks to respond on the go or at community events, even if they do not have the unique Census ID sent to their address.</a:t>
            </a:r>
          </a:p>
          <a:p>
            <a:endParaRPr lang="en-US" dirty="0"/>
          </a:p>
          <a:p>
            <a:pPr marL="171450" indent="-171450">
              <a:buFont typeface="Arial" panose="020B0604020202020204" pitchFamily="34" charset="0"/>
              <a:buChar char="•"/>
            </a:pPr>
            <a:r>
              <a:rPr lang="en-US" dirty="0"/>
              <a:t>Mailing process still being finalized in end-to-end test.</a:t>
            </a:r>
            <a:endParaRPr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3811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just beginning</a:t>
            </a:r>
          </a:p>
          <a:p>
            <a:endParaRPr lang="en-US" dirty="0"/>
          </a:p>
          <a:p>
            <a:r>
              <a:rPr lang="en-US" dirty="0"/>
              <a:t>Infrastructure starts with the RCC in LA</a:t>
            </a:r>
          </a:p>
          <a:p>
            <a:endParaRPr lang="en-US" dirty="0"/>
          </a:p>
          <a:p>
            <a:r>
              <a:rPr lang="en-US" dirty="0"/>
              <a:t>Wave 1 - manage building the list of addresses – Address canvassing</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6/02/2014</a:t>
            </a:r>
          </a:p>
        </p:txBody>
      </p:sp>
    </p:spTree>
    <p:extLst>
      <p:ext uri="{BB962C8B-B14F-4D97-AF65-F5344CB8AC3E}">
        <p14:creationId xmlns:p14="http://schemas.microsoft.com/office/powerpoint/2010/main" val="2610016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Wave 2 – manages peak enumeration activities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C6DC6-EBBC-4541-9478-A5FD2BC172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09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Wave 2 – manages peak enumeration activities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C6DC6-EBBC-4541-9478-A5FD2BC172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9690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1726">
              <a:defRPr>
                <a:solidFill>
                  <a:schemeClr val="tx1"/>
                </a:solidFill>
                <a:latin typeface="Calibri" panose="020F0502020204030204" pitchFamily="34" charset="0"/>
              </a:defRPr>
            </a:lvl1pPr>
            <a:lvl2pPr marL="742841" indent="-285708" defTabSz="931726">
              <a:defRPr>
                <a:solidFill>
                  <a:schemeClr val="tx1"/>
                </a:solidFill>
                <a:latin typeface="Calibri" panose="020F0502020204030204" pitchFamily="34" charset="0"/>
              </a:defRPr>
            </a:lvl2pPr>
            <a:lvl3pPr marL="1142833" indent="-228567" defTabSz="931726">
              <a:defRPr>
                <a:solidFill>
                  <a:schemeClr val="tx1"/>
                </a:solidFill>
                <a:latin typeface="Calibri" panose="020F0502020204030204" pitchFamily="34" charset="0"/>
              </a:defRPr>
            </a:lvl3pPr>
            <a:lvl4pPr marL="1599965" indent="-228567" defTabSz="931726">
              <a:defRPr>
                <a:solidFill>
                  <a:schemeClr val="tx1"/>
                </a:solidFill>
                <a:latin typeface="Calibri" panose="020F0502020204030204" pitchFamily="34" charset="0"/>
              </a:defRPr>
            </a:lvl4pPr>
            <a:lvl5pPr marL="2057099" indent="-228567" defTabSz="931726">
              <a:defRPr>
                <a:solidFill>
                  <a:schemeClr val="tx1"/>
                </a:solidFill>
                <a:latin typeface="Calibri" panose="020F0502020204030204" pitchFamily="34" charset="0"/>
              </a:defRPr>
            </a:lvl5pPr>
            <a:lvl6pPr marL="2514232" indent="-228567" defTabSz="931726" fontAlgn="base">
              <a:spcBef>
                <a:spcPct val="0"/>
              </a:spcBef>
              <a:spcAft>
                <a:spcPct val="0"/>
              </a:spcAft>
              <a:defRPr>
                <a:solidFill>
                  <a:schemeClr val="tx1"/>
                </a:solidFill>
                <a:latin typeface="Calibri" panose="020F0502020204030204" pitchFamily="34" charset="0"/>
              </a:defRPr>
            </a:lvl6pPr>
            <a:lvl7pPr marL="2971364" indent="-228567" defTabSz="931726" fontAlgn="base">
              <a:spcBef>
                <a:spcPct val="0"/>
              </a:spcBef>
              <a:spcAft>
                <a:spcPct val="0"/>
              </a:spcAft>
              <a:defRPr>
                <a:solidFill>
                  <a:schemeClr val="tx1"/>
                </a:solidFill>
                <a:latin typeface="Calibri" panose="020F0502020204030204" pitchFamily="34" charset="0"/>
              </a:defRPr>
            </a:lvl7pPr>
            <a:lvl8pPr marL="3428498" indent="-228567" defTabSz="931726" fontAlgn="base">
              <a:spcBef>
                <a:spcPct val="0"/>
              </a:spcBef>
              <a:spcAft>
                <a:spcPct val="0"/>
              </a:spcAft>
              <a:defRPr>
                <a:solidFill>
                  <a:schemeClr val="tx1"/>
                </a:solidFill>
                <a:latin typeface="Calibri" panose="020F0502020204030204" pitchFamily="34" charset="0"/>
              </a:defRPr>
            </a:lvl8pPr>
            <a:lvl9pPr marL="3885630" indent="-228567" defTabSz="931726"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779C534-E2EB-4029-AD00-4C0B893F9527}" type="slidenum">
              <a:rPr lang="en-US" altLang="en-US" smtClean="0">
                <a:latin typeface="Times New Roman" panose="02020603050405020304" pitchFamily="18" charset="0"/>
              </a:rPr>
              <a:pPr fontAlgn="base">
                <a:spcBef>
                  <a:spcPct val="0"/>
                </a:spcBef>
                <a:spcAft>
                  <a:spcPct val="0"/>
                </a:spcAft>
              </a:pPr>
              <a:t>12</a:t>
            </a:fld>
            <a:endParaRPr lang="en-US" altLang="en-US">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xfrm>
            <a:off x="447675" y="381000"/>
            <a:ext cx="6192838" cy="3484563"/>
          </a:xfrm>
          <a:ln/>
        </p:spPr>
      </p:sp>
      <p:sp>
        <p:nvSpPr>
          <p:cNvPr id="50180" name="Rectangle 3"/>
          <p:cNvSpPr>
            <a:spLocks noGrp="1" noChangeArrowheads="1"/>
          </p:cNvSpPr>
          <p:nvPr>
            <p:ph type="body" idx="1"/>
          </p:nvPr>
        </p:nvSpPr>
        <p:spPr>
          <a:xfrm>
            <a:off x="544513" y="4191000"/>
            <a:ext cx="5999162" cy="4008337"/>
          </a:xfrm>
          <a:noFill/>
        </p:spPr>
        <p:txBody>
          <a:bodyPr/>
          <a:lstStyle/>
          <a:p>
            <a:pPr eaLnBrk="1" hangingPunct="1"/>
            <a:r>
              <a:rPr lang="en-US" altLang="en-US" dirty="0">
                <a:latin typeface="Arial" panose="020B0604020202020204" pitchFamily="34" charset="0"/>
                <a:cs typeface="Arial" panose="020B0604020202020204" pitchFamily="34" charset="0"/>
              </a:rPr>
              <a:t>Still on </a:t>
            </a:r>
            <a:r>
              <a:rPr lang="en-US" altLang="en-US" b="0" dirty="0">
                <a:latin typeface="Arial" panose="020B0604020202020204" pitchFamily="34" charset="0"/>
                <a:cs typeface="Arial" panose="020B0604020202020204" pitchFamily="34" charset="0"/>
              </a:rPr>
              <a:t>page 8 </a:t>
            </a:r>
            <a:r>
              <a:rPr lang="en-US" altLang="en-US" dirty="0">
                <a:latin typeface="Arial" panose="020B0604020202020204" pitchFamily="34" charset="0"/>
                <a:cs typeface="Arial" panose="020B0604020202020204" pitchFamily="34" charset="0"/>
              </a:rPr>
              <a:t>in their Training</a:t>
            </a:r>
            <a:r>
              <a:rPr lang="en-US" altLang="en-US" baseline="0" dirty="0">
                <a:latin typeface="Arial" panose="020B0604020202020204" pitchFamily="34" charset="0"/>
                <a:cs typeface="Arial" panose="020B0604020202020204" pitchFamily="34" charset="0"/>
              </a:rPr>
              <a:t> Manual</a:t>
            </a:r>
            <a:r>
              <a:rPr lang="en-US" altLang="en-US" dirty="0">
                <a:latin typeface="Arial" panose="020B0604020202020204" pitchFamily="34" charset="0"/>
                <a:cs typeface="Arial" panose="020B0604020202020204" pitchFamily="34" charset="0"/>
              </a:rPr>
              <a:t>.   Review and use the slides to prompt you to say the following:</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rPr>
              <a:t>It is essential that a SCCC/CCC subcommittee address and reflect key facets of the community.  The decision to form subcommittees is based on community need and the opportunities and challenges in reaching areas or populations that may not respond or may potentially be undercounted. </a:t>
            </a:r>
          </a:p>
          <a:p>
            <a:pPr eaLnBrk="1" hangingPunct="1"/>
            <a:endParaRPr lang="en-US" altLang="en-US" b="1" dirty="0">
              <a:latin typeface="Arial" panose="020B0604020202020204" pitchFamily="34" charset="0"/>
            </a:endParaRPr>
          </a:p>
          <a:p>
            <a:pPr eaLnBrk="1" hangingPunct="1"/>
            <a:r>
              <a:rPr lang="en-US" altLang="en-US" b="1" dirty="0">
                <a:latin typeface="Arial" panose="020B0604020202020204" pitchFamily="34" charset="0"/>
              </a:rPr>
              <a:t> The Census Bureau recommends including the subcommittees focused on:  </a:t>
            </a:r>
          </a:p>
          <a:p>
            <a:pPr eaLnBrk="1" hangingPunct="1"/>
            <a:endParaRPr lang="en-US" altLang="en-US" dirty="0">
              <a:latin typeface="Arial" panose="020B0604020202020204" pitchFamily="34" charset="0"/>
            </a:endParaRPr>
          </a:p>
          <a:p>
            <a:pPr lvl="2"/>
            <a:r>
              <a:rPr lang="en-US" altLang="en-US" sz="2000" dirty="0"/>
              <a:t>Government</a:t>
            </a:r>
          </a:p>
          <a:p>
            <a:pPr lvl="2"/>
            <a:r>
              <a:rPr lang="en-US" altLang="en-US" sz="2000" dirty="0"/>
              <a:t>Education</a:t>
            </a:r>
          </a:p>
          <a:p>
            <a:pPr lvl="2"/>
            <a:r>
              <a:rPr lang="en-US" altLang="en-US" sz="2000" dirty="0"/>
              <a:t>Faith-based community</a:t>
            </a:r>
          </a:p>
          <a:p>
            <a:pPr lvl="2"/>
            <a:r>
              <a:rPr lang="en-US" altLang="en-US" sz="2000" dirty="0"/>
              <a:t>Media</a:t>
            </a:r>
          </a:p>
          <a:p>
            <a:pPr lvl="2"/>
            <a:r>
              <a:rPr lang="en-US" altLang="en-US" sz="2000" dirty="0"/>
              <a:t>Community-based organizations</a:t>
            </a:r>
          </a:p>
          <a:p>
            <a:pPr lvl="2"/>
            <a:r>
              <a:rPr lang="en-US" altLang="en-US" sz="2000" dirty="0"/>
              <a:t>Business</a:t>
            </a:r>
          </a:p>
          <a:p>
            <a:pPr lvl="2"/>
            <a:r>
              <a:rPr lang="en-US" altLang="en-US" sz="2000" dirty="0"/>
              <a:t>Recruiting</a:t>
            </a:r>
            <a:endParaRPr lang="en-US" altLang="en-US" dirty="0"/>
          </a:p>
          <a:p>
            <a:pPr eaLnBrk="1" hangingPunct="1"/>
            <a:endParaRPr lang="en-US" altLang="en-US" dirty="0">
              <a:latin typeface="Arial" panose="020B0604020202020204" pitchFamily="34" charset="0"/>
            </a:endParaRPr>
          </a:p>
          <a:p>
            <a:pPr eaLnBrk="1" hangingPunct="1"/>
            <a:r>
              <a:rPr lang="en-US" altLang="en-US" b="1" dirty="0">
                <a:latin typeface="Arial" panose="020B0604020202020204" pitchFamily="34" charset="0"/>
              </a:rPr>
              <a:t>It is important to note that in the past, SCCCs/CCCs have also created subcommittees devoted to:</a:t>
            </a:r>
          </a:p>
          <a:p>
            <a:pPr eaLnBrk="1" hangingPunct="1">
              <a:buFontTx/>
              <a:buChar char="•"/>
            </a:pPr>
            <a:r>
              <a:rPr lang="en-US" altLang="en-US" b="1" dirty="0">
                <a:latin typeface="Arial" panose="020B0604020202020204" pitchFamily="34" charset="0"/>
              </a:rPr>
              <a:t> seniors</a:t>
            </a:r>
          </a:p>
          <a:p>
            <a:pPr eaLnBrk="1" hangingPunct="1">
              <a:buFontTx/>
              <a:buChar char="•"/>
            </a:pPr>
            <a:r>
              <a:rPr lang="en-US" altLang="en-US" b="1" dirty="0">
                <a:latin typeface="Arial" panose="020B0604020202020204" pitchFamily="34" charset="0"/>
              </a:rPr>
              <a:t> veterans</a:t>
            </a:r>
          </a:p>
          <a:p>
            <a:pPr eaLnBrk="1" hangingPunct="1">
              <a:buFontTx/>
              <a:buChar char="•"/>
            </a:pPr>
            <a:r>
              <a:rPr lang="en-US" altLang="en-US" b="1" dirty="0">
                <a:latin typeface="Arial" panose="020B0604020202020204" pitchFamily="34" charset="0"/>
              </a:rPr>
              <a:t> youth</a:t>
            </a:r>
          </a:p>
          <a:p>
            <a:pPr eaLnBrk="1" hangingPunct="1">
              <a:buFontTx/>
              <a:buChar char="•"/>
            </a:pPr>
            <a:r>
              <a:rPr lang="en-US" altLang="en-US" b="1" dirty="0">
                <a:latin typeface="Arial" panose="020B0604020202020204" pitchFamily="34" charset="0"/>
              </a:rPr>
              <a:t> homeless</a:t>
            </a:r>
          </a:p>
          <a:p>
            <a:pPr eaLnBrk="1" hangingPunct="1">
              <a:buFontTx/>
              <a:buChar char="•"/>
            </a:pPr>
            <a:r>
              <a:rPr lang="en-US" altLang="en-US" b="1" dirty="0">
                <a:latin typeface="Arial" panose="020B0604020202020204" pitchFamily="34" charset="0"/>
              </a:rPr>
              <a:t> special housing</a:t>
            </a:r>
          </a:p>
          <a:p>
            <a:pPr eaLnBrk="1" hangingPunct="1">
              <a:buFontTx/>
              <a:buChar char="•"/>
            </a:pPr>
            <a:r>
              <a:rPr lang="en-US" altLang="en-US" b="1" dirty="0">
                <a:latin typeface="Arial" panose="020B0604020202020204" pitchFamily="34" charset="0"/>
              </a:rPr>
              <a:t> LGBTQ</a:t>
            </a:r>
          </a:p>
          <a:p>
            <a:pPr eaLnBrk="1" hangingPunct="1">
              <a:buFontTx/>
              <a:buChar char="•"/>
            </a:pPr>
            <a:r>
              <a:rPr lang="en-US" altLang="en-US" b="1" dirty="0">
                <a:latin typeface="Arial" panose="020B0604020202020204" pitchFamily="34" charset="0"/>
              </a:rPr>
              <a:t> tenants</a:t>
            </a:r>
          </a:p>
          <a:p>
            <a:pPr eaLnBrk="1" hangingPunct="1">
              <a:buFontTx/>
              <a:buChar char="•"/>
            </a:pPr>
            <a:r>
              <a:rPr lang="en-US" altLang="en-US" b="1" dirty="0">
                <a:latin typeface="Arial" panose="020B0604020202020204" pitchFamily="34" charset="0"/>
              </a:rPr>
              <a:t> public safety</a:t>
            </a:r>
          </a:p>
          <a:p>
            <a:pPr eaLnBrk="1" hangingPunct="1">
              <a:buFontTx/>
              <a:buChar char="•"/>
            </a:pPr>
            <a:r>
              <a:rPr lang="en-US" altLang="en-US" b="1" dirty="0">
                <a:latin typeface="Arial" panose="020B0604020202020204" pitchFamily="34" charset="0"/>
              </a:rPr>
              <a:t> homeowners associations</a:t>
            </a:r>
          </a:p>
          <a:p>
            <a:pPr eaLnBrk="1" hangingPunct="1">
              <a:buFontTx/>
              <a:buChar char="•"/>
            </a:pPr>
            <a:r>
              <a:rPr lang="en-US" altLang="en-US" b="1" dirty="0">
                <a:latin typeface="Arial" panose="020B0604020202020204" pitchFamily="34" charset="0"/>
              </a:rPr>
              <a:t> recruitment</a:t>
            </a:r>
          </a:p>
        </p:txBody>
      </p:sp>
    </p:spTree>
    <p:extLst>
      <p:ext uri="{BB962C8B-B14F-4D97-AF65-F5344CB8AC3E}">
        <p14:creationId xmlns:p14="http://schemas.microsoft.com/office/powerpoint/2010/main" val="2575178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31726">
              <a:defRPr>
                <a:solidFill>
                  <a:schemeClr val="tx1"/>
                </a:solidFill>
                <a:latin typeface="Calibri" panose="020F0502020204030204" pitchFamily="34" charset="0"/>
              </a:defRPr>
            </a:lvl1pPr>
            <a:lvl2pPr marL="742841" indent="-285708" defTabSz="931726">
              <a:defRPr>
                <a:solidFill>
                  <a:schemeClr val="tx1"/>
                </a:solidFill>
                <a:latin typeface="Calibri" panose="020F0502020204030204" pitchFamily="34" charset="0"/>
              </a:defRPr>
            </a:lvl2pPr>
            <a:lvl3pPr marL="1142833" indent="-228567" defTabSz="931726">
              <a:defRPr>
                <a:solidFill>
                  <a:schemeClr val="tx1"/>
                </a:solidFill>
                <a:latin typeface="Calibri" panose="020F0502020204030204" pitchFamily="34" charset="0"/>
              </a:defRPr>
            </a:lvl3pPr>
            <a:lvl4pPr marL="1599965" indent="-228567" defTabSz="931726">
              <a:defRPr>
                <a:solidFill>
                  <a:schemeClr val="tx1"/>
                </a:solidFill>
                <a:latin typeface="Calibri" panose="020F0502020204030204" pitchFamily="34" charset="0"/>
              </a:defRPr>
            </a:lvl4pPr>
            <a:lvl5pPr marL="2057099" indent="-228567" defTabSz="931726">
              <a:defRPr>
                <a:solidFill>
                  <a:schemeClr val="tx1"/>
                </a:solidFill>
                <a:latin typeface="Calibri" panose="020F0502020204030204" pitchFamily="34" charset="0"/>
              </a:defRPr>
            </a:lvl5pPr>
            <a:lvl6pPr marL="2514232" indent="-228567" defTabSz="931726" fontAlgn="base">
              <a:spcBef>
                <a:spcPct val="0"/>
              </a:spcBef>
              <a:spcAft>
                <a:spcPct val="0"/>
              </a:spcAft>
              <a:defRPr>
                <a:solidFill>
                  <a:schemeClr val="tx1"/>
                </a:solidFill>
                <a:latin typeface="Calibri" panose="020F0502020204030204" pitchFamily="34" charset="0"/>
              </a:defRPr>
            </a:lvl6pPr>
            <a:lvl7pPr marL="2971364" indent="-228567" defTabSz="931726" fontAlgn="base">
              <a:spcBef>
                <a:spcPct val="0"/>
              </a:spcBef>
              <a:spcAft>
                <a:spcPct val="0"/>
              </a:spcAft>
              <a:defRPr>
                <a:solidFill>
                  <a:schemeClr val="tx1"/>
                </a:solidFill>
                <a:latin typeface="Calibri" panose="020F0502020204030204" pitchFamily="34" charset="0"/>
              </a:defRPr>
            </a:lvl7pPr>
            <a:lvl8pPr marL="3428498" indent="-228567" defTabSz="931726" fontAlgn="base">
              <a:spcBef>
                <a:spcPct val="0"/>
              </a:spcBef>
              <a:spcAft>
                <a:spcPct val="0"/>
              </a:spcAft>
              <a:defRPr>
                <a:solidFill>
                  <a:schemeClr val="tx1"/>
                </a:solidFill>
                <a:latin typeface="Calibri" panose="020F0502020204030204" pitchFamily="34" charset="0"/>
              </a:defRPr>
            </a:lvl8pPr>
            <a:lvl9pPr marL="3885630" indent="-228567" defTabSz="931726" fontAlgn="base">
              <a:spcBef>
                <a:spcPct val="0"/>
              </a:spcBef>
              <a:spcAft>
                <a:spcPct val="0"/>
              </a:spcAft>
              <a:defRPr>
                <a:solidFill>
                  <a:schemeClr val="tx1"/>
                </a:solidFill>
                <a:latin typeface="Calibri" panose="020F0502020204030204" pitchFamily="34" charset="0"/>
              </a:defRPr>
            </a:lvl9pPr>
          </a:lstStyle>
          <a:p>
            <a:pPr marL="0" marR="0" lvl="0" indent="0" algn="r" defTabSz="931726" rtl="0" eaLnBrk="1" fontAlgn="base" latinLnBrk="0" hangingPunct="1">
              <a:lnSpc>
                <a:spcPct val="100000"/>
              </a:lnSpc>
              <a:spcBef>
                <a:spcPct val="0"/>
              </a:spcBef>
              <a:spcAft>
                <a:spcPct val="0"/>
              </a:spcAft>
              <a:buClrTx/>
              <a:buSzTx/>
              <a:buFontTx/>
              <a:buNone/>
              <a:tabLst/>
              <a:defRPr/>
            </a:pPr>
            <a:fld id="{14827B39-E44A-4DAB-896D-5DCE661192DF}"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31726"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68611" name="Rectangle 2050"/>
          <p:cNvSpPr>
            <a:spLocks noGrp="1" noRot="1" noChangeAspect="1" noChangeArrowheads="1" noTextEdit="1"/>
          </p:cNvSpPr>
          <p:nvPr>
            <p:ph type="sldImg"/>
          </p:nvPr>
        </p:nvSpPr>
        <p:spPr>
          <a:xfrm>
            <a:off x="322263" y="501650"/>
            <a:ext cx="6189662" cy="3482975"/>
          </a:xfrm>
          <a:ln/>
        </p:spPr>
      </p:sp>
      <p:sp>
        <p:nvSpPr>
          <p:cNvPr id="68612" name="Rectangle 2051"/>
          <p:cNvSpPr>
            <a:spLocks noGrp="1" noChangeArrowheads="1"/>
          </p:cNvSpPr>
          <p:nvPr>
            <p:ph type="body" idx="1"/>
          </p:nvPr>
        </p:nvSpPr>
        <p:spPr>
          <a:xfrm>
            <a:off x="457200" y="4343400"/>
            <a:ext cx="5919788" cy="3769308"/>
          </a:xfrm>
          <a:noFill/>
        </p:spPr>
        <p:txBody>
          <a:bodyPr/>
          <a:lstStyle/>
          <a:p>
            <a:pPr>
              <a:spcBef>
                <a:spcPct val="0"/>
              </a:spcBef>
            </a:pPr>
            <a:r>
              <a:rPr lang="en-US" altLang="en-US" b="1" dirty="0">
                <a:latin typeface="Arial" panose="020B0604020202020204" pitchFamily="34" charset="0"/>
                <a:cs typeface="Arial" panose="020B0604020202020204" pitchFamily="34" charset="0"/>
              </a:rPr>
              <a:t>Please turn to page 11 in your training manual</a:t>
            </a:r>
            <a:r>
              <a:rPr lang="en-US" altLang="en-US" dirty="0">
                <a:latin typeface="Arial" panose="020B0604020202020204" pitchFamily="34" charset="0"/>
                <a:cs typeface="Arial" panose="020B0604020202020204" pitchFamily="34" charset="0"/>
              </a:rPr>
              <a:t>.  </a:t>
            </a:r>
          </a:p>
          <a:p>
            <a:pPr>
              <a:spcBef>
                <a:spcPct val="0"/>
              </a:spcBef>
            </a:pPr>
            <a:r>
              <a:rPr lang="en-US" altLang="en-US" dirty="0">
                <a:latin typeface="Arial" panose="020B0604020202020204" pitchFamily="34" charset="0"/>
                <a:cs typeface="Arial" panose="020B0604020202020204" pitchFamily="34" charset="0"/>
              </a:rPr>
              <a:t>Let them know these</a:t>
            </a:r>
            <a:r>
              <a:rPr lang="en-US" altLang="en-US" baseline="0" dirty="0">
                <a:latin typeface="Arial" panose="020B0604020202020204" pitchFamily="34" charset="0"/>
                <a:cs typeface="Arial" panose="020B0604020202020204" pitchFamily="34" charset="0"/>
              </a:rPr>
              <a:t> are the communication phases and processes that continue on page 12. </a:t>
            </a:r>
            <a:endParaRPr lang="en-US" altLang="en-US" dirty="0">
              <a:latin typeface="Arial" panose="020B0604020202020204" pitchFamily="34" charset="0"/>
              <a:cs typeface="Arial" panose="020B0604020202020204" pitchFamily="34" charset="0"/>
            </a:endParaRPr>
          </a:p>
          <a:p>
            <a:pPr>
              <a:spcBef>
                <a:spcPct val="0"/>
              </a:spcBef>
            </a:pPr>
            <a:endParaRPr lang="en-US" altLang="en-US" b="0" dirty="0">
              <a:latin typeface="Arial" panose="020B0604020202020204" pitchFamily="34" charset="0"/>
              <a:cs typeface="Arial" panose="020B0604020202020204" pitchFamily="34" charset="0"/>
            </a:endParaRPr>
          </a:p>
          <a:p>
            <a:pPr>
              <a:spcBef>
                <a:spcPct val="0"/>
              </a:spcBef>
            </a:pPr>
            <a:r>
              <a:rPr lang="en-US" altLang="en-US" b="0" dirty="0">
                <a:latin typeface="Arial" panose="020B0604020202020204" pitchFamily="34" charset="0"/>
                <a:cs typeface="Arial" panose="020B0604020202020204" pitchFamily="34" charset="0"/>
              </a:rPr>
              <a:t>Review and use the slides to prompt you to say the following:</a:t>
            </a:r>
          </a:p>
          <a:p>
            <a:pPr>
              <a:spcBef>
                <a:spcPct val="0"/>
              </a:spcBef>
            </a:pPr>
            <a:endParaRPr lang="en-US" altLang="en-US" b="0" dirty="0">
              <a:latin typeface="Arial" panose="020B0604020202020204" pitchFamily="34" charset="0"/>
              <a:cs typeface="Arial" panose="020B0604020202020204" pitchFamily="34" charset="0"/>
            </a:endParaRPr>
          </a:p>
          <a:p>
            <a:pPr>
              <a:spcBef>
                <a:spcPct val="0"/>
              </a:spcBef>
            </a:pPr>
            <a:r>
              <a:rPr lang="en-US" altLang="en-US" b="1" dirty="0">
                <a:latin typeface="Arial" panose="020B0604020202020204" pitchFamily="34" charset="0"/>
                <a:cs typeface="Arial" panose="020B0604020202020204" pitchFamily="34" charset="0"/>
              </a:rPr>
              <a:t>We have covered what a SCCC/CCC is, the different types of committees, and the types of subcommittees.</a:t>
            </a:r>
            <a:endParaRPr lang="en-US" altLang="en-US" b="0" dirty="0">
              <a:latin typeface="Arial" panose="020B0604020202020204" pitchFamily="34" charset="0"/>
            </a:endParaRPr>
          </a:p>
          <a:p>
            <a:pPr>
              <a:spcBef>
                <a:spcPct val="0"/>
              </a:spcBef>
            </a:pPr>
            <a:endParaRPr lang="en-US" altLang="en-US" b="0" dirty="0">
              <a:latin typeface="Arial" panose="020B0604020202020204" pitchFamily="34" charset="0"/>
            </a:endParaRPr>
          </a:p>
          <a:p>
            <a:pPr eaLnBrk="1" hangingPunct="1"/>
            <a:endParaRPr lang="en-US" altLang="en-US" b="0" dirty="0">
              <a:latin typeface="Arial" panose="020B0604020202020204" pitchFamily="34" charset="0"/>
            </a:endParaRPr>
          </a:p>
          <a:p>
            <a:pPr eaLnBrk="1" hangingPunct="1"/>
            <a:r>
              <a:rPr lang="en-US" altLang="en-US" b="1" dirty="0">
                <a:latin typeface="Arial" panose="020B0604020202020204" pitchFamily="34" charset="0"/>
              </a:rPr>
              <a:t>During</a:t>
            </a:r>
            <a:r>
              <a:rPr lang="en-US" altLang="en-US" b="1" baseline="0" dirty="0">
                <a:latin typeface="Arial" panose="020B0604020202020204" pitchFamily="34" charset="0"/>
              </a:rPr>
              <a:t> the various phases, the SCCC/CCC</a:t>
            </a:r>
            <a:r>
              <a:rPr lang="en-US" altLang="en-US" b="1" dirty="0">
                <a:latin typeface="Arial" panose="020B0604020202020204" pitchFamily="34" charset="0"/>
              </a:rPr>
              <a:t> implements activities of the work plan through their government, faith-based organization and community-based organization, business, media, and recruitment partners. An effective strategy guarantees that community residents will encounter census messages during times of work, play, leisure, school, and worship.</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304109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ige - full width">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20F63-7891-8F4C-BCDB-468659AC6551}"/>
              </a:ext>
            </a:extLst>
          </p:cNvPr>
          <p:cNvSpPr/>
          <p:nvPr userDrawn="1"/>
        </p:nvSpPr>
        <p:spPr>
          <a:xfrm>
            <a:off x="0" y="0"/>
            <a:ext cx="12192000" cy="6858000"/>
          </a:xfrm>
          <a:prstGeom prst="rect">
            <a:avLst/>
          </a:prstGeom>
          <a:solidFill>
            <a:srgbClr val="E9E7E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grpSp>
        <p:nvGrpSpPr>
          <p:cNvPr id="4" name="Group 3">
            <a:extLst>
              <a:ext uri="{FF2B5EF4-FFF2-40B4-BE49-F238E27FC236}">
                <a16:creationId xmlns:a16="http://schemas.microsoft.com/office/drawing/2014/main" id="{8C3FAC73-E7C7-5D4F-83E5-3E36BD3265DC}"/>
              </a:ext>
            </a:extLst>
          </p:cNvPr>
          <p:cNvGrpSpPr/>
          <p:nvPr userDrawn="1"/>
        </p:nvGrpSpPr>
        <p:grpSpPr>
          <a:xfrm rot="5400000">
            <a:off x="1864840" y="-898438"/>
            <a:ext cx="6222629" cy="8617013"/>
            <a:chOff x="859169" y="-161652"/>
            <a:chExt cx="4817476" cy="6671176"/>
          </a:xfrm>
        </p:grpSpPr>
        <p:sp>
          <p:nvSpPr>
            <p:cNvPr id="5" name="Rectangle 4">
              <a:extLst>
                <a:ext uri="{FF2B5EF4-FFF2-40B4-BE49-F238E27FC236}">
                  <a16:creationId xmlns:a16="http://schemas.microsoft.com/office/drawing/2014/main" id="{FD4A99CD-0AC9-1143-8BDE-0306DE098797}"/>
                </a:ext>
              </a:extLst>
            </p:cNvPr>
            <p:cNvSpPr/>
            <p:nvPr/>
          </p:nvSpPr>
          <p:spPr>
            <a:xfrm>
              <a:off x="5167281" y="507271"/>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6" name="Rectangle 5">
              <a:extLst>
                <a:ext uri="{FF2B5EF4-FFF2-40B4-BE49-F238E27FC236}">
                  <a16:creationId xmlns:a16="http://schemas.microsoft.com/office/drawing/2014/main" id="{C9689CAA-37D8-D745-A804-90E16B83CE83}"/>
                </a:ext>
              </a:extLst>
            </p:cNvPr>
            <p:cNvSpPr/>
            <p:nvPr/>
          </p:nvSpPr>
          <p:spPr>
            <a:xfrm>
              <a:off x="859169" y="5410664"/>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7" name="Rectangle 6">
              <a:extLst>
                <a:ext uri="{FF2B5EF4-FFF2-40B4-BE49-F238E27FC236}">
                  <a16:creationId xmlns:a16="http://schemas.microsoft.com/office/drawing/2014/main" id="{FB3C8161-E916-BD43-BFD3-6B5D455C6987}"/>
                </a:ext>
              </a:extLst>
            </p:cNvPr>
            <p:cNvSpPr/>
            <p:nvPr/>
          </p:nvSpPr>
          <p:spPr>
            <a:xfrm rot="5400000">
              <a:off x="2373497" y="5962290"/>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8" name="Rectangle 7">
              <a:extLst>
                <a:ext uri="{FF2B5EF4-FFF2-40B4-BE49-F238E27FC236}">
                  <a16:creationId xmlns:a16="http://schemas.microsoft.com/office/drawing/2014/main" id="{1EEEEB0C-5CF1-C540-835E-BE6B831AC622}"/>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9" name="Rectangle 8">
              <a:extLst>
                <a:ext uri="{FF2B5EF4-FFF2-40B4-BE49-F238E27FC236}">
                  <a16:creationId xmlns:a16="http://schemas.microsoft.com/office/drawing/2014/main" id="{B0654BF1-865F-4146-B7D5-DA12742F6630}"/>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pic>
        <p:nvPicPr>
          <p:cNvPr id="10" name="Picture 9">
            <a:extLst>
              <a:ext uri="{FF2B5EF4-FFF2-40B4-BE49-F238E27FC236}">
                <a16:creationId xmlns:a16="http://schemas.microsoft.com/office/drawing/2014/main" id="{E5CAFE03-4403-A343-BF15-DFC79A280563}"/>
              </a:ext>
            </a:extLst>
          </p:cNvPr>
          <p:cNvPicPr>
            <a:picLocks noChangeAspect="1"/>
          </p:cNvPicPr>
          <p:nvPr userDrawn="1"/>
        </p:nvPicPr>
        <p:blipFill>
          <a:blip r:embed="rId2"/>
          <a:stretch>
            <a:fillRect/>
          </a:stretch>
        </p:blipFill>
        <p:spPr>
          <a:xfrm>
            <a:off x="432407" y="6319214"/>
            <a:ext cx="390583" cy="222300"/>
          </a:xfrm>
          <a:prstGeom prst="rect">
            <a:avLst/>
          </a:prstGeom>
        </p:spPr>
      </p:pic>
      <p:grpSp>
        <p:nvGrpSpPr>
          <p:cNvPr id="16" name="Group 15">
            <a:extLst>
              <a:ext uri="{FF2B5EF4-FFF2-40B4-BE49-F238E27FC236}">
                <a16:creationId xmlns:a16="http://schemas.microsoft.com/office/drawing/2014/main" id="{061A6942-5891-F545-AFAD-B9B822CA3091}"/>
              </a:ext>
            </a:extLst>
          </p:cNvPr>
          <p:cNvGrpSpPr/>
          <p:nvPr userDrawn="1"/>
        </p:nvGrpSpPr>
        <p:grpSpPr>
          <a:xfrm>
            <a:off x="859169" y="-161653"/>
            <a:ext cx="4817476" cy="6671177"/>
            <a:chOff x="859169" y="-161653"/>
            <a:chExt cx="4817476" cy="6671177"/>
          </a:xfrm>
        </p:grpSpPr>
        <p:sp>
          <p:nvSpPr>
            <p:cNvPr id="17" name="Rectangle 16">
              <a:extLst>
                <a:ext uri="{FF2B5EF4-FFF2-40B4-BE49-F238E27FC236}">
                  <a16:creationId xmlns:a16="http://schemas.microsoft.com/office/drawing/2014/main" id="{A66E6632-1D26-BC4C-A312-6C7EEEE25697}"/>
                </a:ext>
              </a:extLst>
            </p:cNvPr>
            <p:cNvSpPr/>
            <p:nvPr/>
          </p:nvSpPr>
          <p:spPr>
            <a:xfrm>
              <a:off x="5167281" y="507271"/>
              <a:ext cx="509364" cy="275279"/>
            </a:xfrm>
            <a:prstGeom prst="rect">
              <a:avLst/>
            </a:prstGeom>
            <a:solidFill>
              <a:schemeClr val="accent4">
                <a:lumMod val="90000"/>
                <a:alpha val="15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8" name="Rectangle 17">
              <a:extLst>
                <a:ext uri="{FF2B5EF4-FFF2-40B4-BE49-F238E27FC236}">
                  <a16:creationId xmlns:a16="http://schemas.microsoft.com/office/drawing/2014/main" id="{B83677D0-8856-EC48-9A7D-1DFB2BB9F7CE}"/>
                </a:ext>
              </a:extLst>
            </p:cNvPr>
            <p:cNvSpPr/>
            <p:nvPr/>
          </p:nvSpPr>
          <p:spPr>
            <a:xfrm>
              <a:off x="859169" y="5410664"/>
              <a:ext cx="509364" cy="275279"/>
            </a:xfrm>
            <a:prstGeom prst="rect">
              <a:avLst/>
            </a:prstGeom>
            <a:solidFill>
              <a:schemeClr val="accent4">
                <a:lumMod val="90000"/>
                <a:alpha val="11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9" name="Rectangle 18">
              <a:extLst>
                <a:ext uri="{FF2B5EF4-FFF2-40B4-BE49-F238E27FC236}">
                  <a16:creationId xmlns:a16="http://schemas.microsoft.com/office/drawing/2014/main" id="{5D771B08-B6D9-9B4F-9FF9-3AF279C6EB4B}"/>
                </a:ext>
              </a:extLst>
            </p:cNvPr>
            <p:cNvSpPr/>
            <p:nvPr/>
          </p:nvSpPr>
          <p:spPr>
            <a:xfrm rot="5400000">
              <a:off x="2373497" y="5962290"/>
              <a:ext cx="720556" cy="373912"/>
            </a:xfrm>
            <a:prstGeom prst="rect">
              <a:avLst/>
            </a:prstGeom>
            <a:solidFill>
              <a:schemeClr val="accent4">
                <a:lumMod val="90000"/>
                <a:alpha val="1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0" name="Rectangle 19">
              <a:extLst>
                <a:ext uri="{FF2B5EF4-FFF2-40B4-BE49-F238E27FC236}">
                  <a16:creationId xmlns:a16="http://schemas.microsoft.com/office/drawing/2014/main" id="{5A6B3111-EA46-F942-9B51-C5A36902A51E}"/>
                </a:ext>
              </a:extLst>
            </p:cNvPr>
            <p:cNvSpPr/>
            <p:nvPr userDrawn="1"/>
          </p:nvSpPr>
          <p:spPr>
            <a:xfrm>
              <a:off x="1650379" y="-161653"/>
              <a:ext cx="992457" cy="617875"/>
            </a:xfrm>
            <a:prstGeom prst="rect">
              <a:avLst/>
            </a:prstGeom>
            <a:noFill/>
            <a:ln>
              <a:solidFill>
                <a:schemeClr val="accent4">
                  <a:lumMod val="9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ira Sans" panose="020B0503050000020004" pitchFamily="34" charset="0"/>
              </a:endParaRPr>
            </a:p>
          </p:txBody>
        </p:sp>
      </p:grpSp>
    </p:spTree>
    <p:extLst>
      <p:ext uri="{BB962C8B-B14F-4D97-AF65-F5344CB8AC3E}">
        <p14:creationId xmlns:p14="http://schemas.microsoft.com/office/powerpoint/2010/main" val="379973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par>
                                <p:cTn id="14" presetID="23" presetClass="entr" presetSubtype="3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strVal val="4*#ppt_w"/>
                                          </p:val>
                                        </p:tav>
                                        <p:tav tm="100000">
                                          <p:val>
                                            <p:strVal val="#ppt_w"/>
                                          </p:val>
                                        </p:tav>
                                      </p:tavLst>
                                    </p:anim>
                                    <p:anim calcmode="lin" valueType="num">
                                      <p:cBhvr>
                                        <p:cTn id="17"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rvic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F61F00-F74B-0144-AA9D-B32B8C8B2CB7}"/>
              </a:ext>
            </a:extLst>
          </p:cNvPr>
          <p:cNvSpPr/>
          <p:nvPr userDrawn="1"/>
        </p:nvSpPr>
        <p:spPr>
          <a:xfrm>
            <a:off x="-1" y="0"/>
            <a:ext cx="3048001" cy="6858000"/>
          </a:xfrm>
          <a:prstGeom prst="rect">
            <a:avLst/>
          </a:prstGeom>
          <a:solidFill>
            <a:srgbClr val="002E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grpSp>
        <p:nvGrpSpPr>
          <p:cNvPr id="5" name="Group 4">
            <a:extLst>
              <a:ext uri="{FF2B5EF4-FFF2-40B4-BE49-F238E27FC236}">
                <a16:creationId xmlns:a16="http://schemas.microsoft.com/office/drawing/2014/main" id="{6E40695C-8EC3-BF41-B517-FE7DC5D42105}"/>
              </a:ext>
            </a:extLst>
          </p:cNvPr>
          <p:cNvGrpSpPr/>
          <p:nvPr userDrawn="1"/>
        </p:nvGrpSpPr>
        <p:grpSpPr>
          <a:xfrm>
            <a:off x="485544" y="13917"/>
            <a:ext cx="3801817" cy="6113066"/>
            <a:chOff x="859169" y="-161652"/>
            <a:chExt cx="3801817" cy="6113066"/>
          </a:xfrm>
        </p:grpSpPr>
        <p:sp>
          <p:nvSpPr>
            <p:cNvPr id="6" name="Rectangle 5">
              <a:extLst>
                <a:ext uri="{FF2B5EF4-FFF2-40B4-BE49-F238E27FC236}">
                  <a16:creationId xmlns:a16="http://schemas.microsoft.com/office/drawing/2014/main" id="{153F7E2C-25DC-DE4D-9716-30CAC1745680}"/>
                </a:ext>
              </a:extLst>
            </p:cNvPr>
            <p:cNvSpPr/>
            <p:nvPr/>
          </p:nvSpPr>
          <p:spPr>
            <a:xfrm>
              <a:off x="2479093" y="294572"/>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7" name="Rectangle 6">
              <a:extLst>
                <a:ext uri="{FF2B5EF4-FFF2-40B4-BE49-F238E27FC236}">
                  <a16:creationId xmlns:a16="http://schemas.microsoft.com/office/drawing/2014/main" id="{2B8F6ACB-68FA-184A-A16C-450AA190CA44}"/>
                </a:ext>
              </a:extLst>
            </p:cNvPr>
            <p:cNvSpPr/>
            <p:nvPr/>
          </p:nvSpPr>
          <p:spPr>
            <a:xfrm>
              <a:off x="859169" y="5676135"/>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8" name="Rectangle 7">
              <a:extLst>
                <a:ext uri="{FF2B5EF4-FFF2-40B4-BE49-F238E27FC236}">
                  <a16:creationId xmlns:a16="http://schemas.microsoft.com/office/drawing/2014/main" id="{D50B8AE8-D1B3-FD4C-BEE2-7EE08E6F6708}"/>
                </a:ext>
              </a:extLst>
            </p:cNvPr>
            <p:cNvSpPr/>
            <p:nvPr/>
          </p:nvSpPr>
          <p:spPr>
            <a:xfrm rot="5400000">
              <a:off x="2373497" y="4556277"/>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9" name="Rectangle 8">
              <a:extLst>
                <a:ext uri="{FF2B5EF4-FFF2-40B4-BE49-F238E27FC236}">
                  <a16:creationId xmlns:a16="http://schemas.microsoft.com/office/drawing/2014/main" id="{D1C02094-86E9-1249-B3F5-563275804119}"/>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0" name="Rectangle 9">
              <a:extLst>
                <a:ext uri="{FF2B5EF4-FFF2-40B4-BE49-F238E27FC236}">
                  <a16:creationId xmlns:a16="http://schemas.microsoft.com/office/drawing/2014/main" id="{CF04AA45-1A17-E941-9FA9-5B3C8402F8B3}"/>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cxnSp>
        <p:nvCxnSpPr>
          <p:cNvPr id="12" name="Straight Connector 11">
            <a:extLst>
              <a:ext uri="{FF2B5EF4-FFF2-40B4-BE49-F238E27FC236}">
                <a16:creationId xmlns:a16="http://schemas.microsoft.com/office/drawing/2014/main" id="{F9B65315-1A4E-0042-B5F9-1C48280CB6EF}"/>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ADFD9FE7-7DD6-DA46-9EE6-12F23043A2F4}"/>
              </a:ext>
            </a:extLst>
          </p:cNvPr>
          <p:cNvPicPr>
            <a:picLocks noChangeAspect="1"/>
          </p:cNvPicPr>
          <p:nvPr userDrawn="1"/>
        </p:nvPicPr>
        <p:blipFill>
          <a:blip r:embed="rId2"/>
          <a:stretch>
            <a:fillRect/>
          </a:stretch>
        </p:blipFill>
        <p:spPr>
          <a:xfrm>
            <a:off x="432407" y="6319214"/>
            <a:ext cx="390583" cy="222300"/>
          </a:xfrm>
          <a:prstGeom prst="rect">
            <a:avLst/>
          </a:prstGeom>
        </p:spPr>
      </p:pic>
    </p:spTree>
    <p:extLst>
      <p:ext uri="{BB962C8B-B14F-4D97-AF65-F5344CB8AC3E}">
        <p14:creationId xmlns:p14="http://schemas.microsoft.com/office/powerpoint/2010/main" val="252140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par>
                                <p:cTn id="16" presetID="23"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rvic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F61F00-F74B-0144-AA9D-B32B8C8B2CB7}"/>
              </a:ext>
            </a:extLst>
          </p:cNvPr>
          <p:cNvSpPr/>
          <p:nvPr userDrawn="1"/>
        </p:nvSpPr>
        <p:spPr>
          <a:xfrm>
            <a:off x="-1" y="0"/>
            <a:ext cx="3048001" cy="6858000"/>
          </a:xfrm>
          <a:prstGeom prst="rect">
            <a:avLst/>
          </a:prstGeom>
          <a:solidFill>
            <a:srgbClr val="002E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grpSp>
        <p:nvGrpSpPr>
          <p:cNvPr id="5" name="Group 4">
            <a:extLst>
              <a:ext uri="{FF2B5EF4-FFF2-40B4-BE49-F238E27FC236}">
                <a16:creationId xmlns:a16="http://schemas.microsoft.com/office/drawing/2014/main" id="{6E40695C-8EC3-BF41-B517-FE7DC5D42105}"/>
              </a:ext>
            </a:extLst>
          </p:cNvPr>
          <p:cNvGrpSpPr/>
          <p:nvPr userDrawn="1"/>
        </p:nvGrpSpPr>
        <p:grpSpPr>
          <a:xfrm>
            <a:off x="485544" y="13917"/>
            <a:ext cx="3801817" cy="6113066"/>
            <a:chOff x="859169" y="-161652"/>
            <a:chExt cx="3801817" cy="6113066"/>
          </a:xfrm>
        </p:grpSpPr>
        <p:sp>
          <p:nvSpPr>
            <p:cNvPr id="6" name="Rectangle 5">
              <a:extLst>
                <a:ext uri="{FF2B5EF4-FFF2-40B4-BE49-F238E27FC236}">
                  <a16:creationId xmlns:a16="http://schemas.microsoft.com/office/drawing/2014/main" id="{153F7E2C-25DC-DE4D-9716-30CAC1745680}"/>
                </a:ext>
              </a:extLst>
            </p:cNvPr>
            <p:cNvSpPr/>
            <p:nvPr/>
          </p:nvSpPr>
          <p:spPr>
            <a:xfrm>
              <a:off x="2479093" y="294572"/>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7" name="Rectangle 6">
              <a:extLst>
                <a:ext uri="{FF2B5EF4-FFF2-40B4-BE49-F238E27FC236}">
                  <a16:creationId xmlns:a16="http://schemas.microsoft.com/office/drawing/2014/main" id="{2B8F6ACB-68FA-184A-A16C-450AA190CA44}"/>
                </a:ext>
              </a:extLst>
            </p:cNvPr>
            <p:cNvSpPr/>
            <p:nvPr/>
          </p:nvSpPr>
          <p:spPr>
            <a:xfrm>
              <a:off x="859169" y="5676135"/>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8" name="Rectangle 7">
              <a:extLst>
                <a:ext uri="{FF2B5EF4-FFF2-40B4-BE49-F238E27FC236}">
                  <a16:creationId xmlns:a16="http://schemas.microsoft.com/office/drawing/2014/main" id="{D50B8AE8-D1B3-FD4C-BEE2-7EE08E6F6708}"/>
                </a:ext>
              </a:extLst>
            </p:cNvPr>
            <p:cNvSpPr/>
            <p:nvPr/>
          </p:nvSpPr>
          <p:spPr>
            <a:xfrm rot="5400000">
              <a:off x="2373497" y="4556277"/>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9" name="Rectangle 8">
              <a:extLst>
                <a:ext uri="{FF2B5EF4-FFF2-40B4-BE49-F238E27FC236}">
                  <a16:creationId xmlns:a16="http://schemas.microsoft.com/office/drawing/2014/main" id="{D1C02094-86E9-1249-B3F5-563275804119}"/>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0" name="Rectangle 9">
              <a:extLst>
                <a:ext uri="{FF2B5EF4-FFF2-40B4-BE49-F238E27FC236}">
                  <a16:creationId xmlns:a16="http://schemas.microsoft.com/office/drawing/2014/main" id="{CF04AA45-1A17-E941-9FA9-5B3C8402F8B3}"/>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cxnSp>
        <p:nvCxnSpPr>
          <p:cNvPr id="12" name="Straight Connector 11">
            <a:extLst>
              <a:ext uri="{FF2B5EF4-FFF2-40B4-BE49-F238E27FC236}">
                <a16:creationId xmlns:a16="http://schemas.microsoft.com/office/drawing/2014/main" id="{F9B65315-1A4E-0042-B5F9-1C48280CB6EF}"/>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ADFD9FE7-7DD6-DA46-9EE6-12F23043A2F4}"/>
              </a:ext>
            </a:extLst>
          </p:cNvPr>
          <p:cNvPicPr>
            <a:picLocks noChangeAspect="1"/>
          </p:cNvPicPr>
          <p:nvPr userDrawn="1"/>
        </p:nvPicPr>
        <p:blipFill>
          <a:blip r:embed="rId2"/>
          <a:stretch>
            <a:fillRect/>
          </a:stretch>
        </p:blipFill>
        <p:spPr>
          <a:xfrm>
            <a:off x="432407" y="6319214"/>
            <a:ext cx="390583" cy="222300"/>
          </a:xfrm>
          <a:prstGeom prst="rect">
            <a:avLst/>
          </a:prstGeom>
        </p:spPr>
      </p:pic>
      <p:sp>
        <p:nvSpPr>
          <p:cNvPr id="14" name="Picture Placeholder 3">
            <a:extLst>
              <a:ext uri="{FF2B5EF4-FFF2-40B4-BE49-F238E27FC236}">
                <a16:creationId xmlns:a16="http://schemas.microsoft.com/office/drawing/2014/main" id="{4350FF70-3757-9543-8284-639024A32801}"/>
              </a:ext>
            </a:extLst>
          </p:cNvPr>
          <p:cNvSpPr>
            <a:spLocks noGrp="1"/>
          </p:cNvSpPr>
          <p:nvPr>
            <p:ph type="pic" sz="quarter" idx="10"/>
          </p:nvPr>
        </p:nvSpPr>
        <p:spPr>
          <a:xfrm>
            <a:off x="3048000" y="13917"/>
            <a:ext cx="9144000" cy="6858000"/>
          </a:xfrm>
          <a:prstGeom prst="rect">
            <a:avLst/>
          </a:prstGeom>
          <a:pattFill prst="pct20">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359579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par>
                                <p:cTn id="16" presetID="23"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20F63-7891-8F4C-BCDB-468659AC6551}"/>
              </a:ext>
            </a:extLst>
          </p:cNvPr>
          <p:cNvSpPr/>
          <p:nvPr userDrawn="1"/>
        </p:nvSpPr>
        <p:spPr>
          <a:xfrm>
            <a:off x="0" y="0"/>
            <a:ext cx="12192000" cy="6858000"/>
          </a:xfrm>
          <a:prstGeom prst="rect">
            <a:avLst/>
          </a:prstGeom>
          <a:solidFill>
            <a:srgbClr val="D358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highlight>
                <a:srgbClr val="002E49"/>
              </a:highlight>
              <a:latin typeface="Fira Sans" panose="020B0503050000020004" pitchFamily="34" charset="0"/>
            </a:endParaRPr>
          </a:p>
        </p:txBody>
      </p:sp>
      <p:sp>
        <p:nvSpPr>
          <p:cNvPr id="12" name="Slide Number Placeholder 5">
            <a:extLst>
              <a:ext uri="{FF2B5EF4-FFF2-40B4-BE49-F238E27FC236}">
                <a16:creationId xmlns:a16="http://schemas.microsoft.com/office/drawing/2014/main" id="{A0A6867D-E95D-E647-8A49-F7BDC30ED4ED}"/>
              </a:ext>
            </a:extLst>
          </p:cNvPr>
          <p:cNvSpPr txBox="1">
            <a:spLocks/>
          </p:cNvSpPr>
          <p:nvPr userDrawn="1"/>
        </p:nvSpPr>
        <p:spPr>
          <a:xfrm>
            <a:off x="11472496" y="6276302"/>
            <a:ext cx="431790" cy="410609"/>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1000" b="0" i="0" smtClean="0">
                <a:solidFill>
                  <a:schemeClr val="bg1"/>
                </a:solidFill>
                <a:latin typeface="Fira Sans" panose="020B0503050000020004" pitchFamily="34" charset="0"/>
                <a:ea typeface="Fira Sans" panose="020B0503050000020004" pitchFamily="34" charset="0"/>
                <a:cs typeface="Calibri" panose="020F0502020204030204" pitchFamily="34" charset="0"/>
              </a:rPr>
              <a:pPr algn="ctr"/>
              <a:t>‹#›</a:t>
            </a:fld>
            <a:endParaRPr lang="en-US" sz="1000" b="0" i="0" dirty="0">
              <a:solidFill>
                <a:schemeClr val="bg1"/>
              </a:solidFill>
              <a:latin typeface="Fira Sans" panose="020B0503050000020004" pitchFamily="34" charset="0"/>
              <a:ea typeface="Fira Sans" panose="020B05030500000200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C9D9C477-DE2F-D647-8877-5D4095BD66D7}"/>
              </a:ext>
            </a:extLst>
          </p:cNvPr>
          <p:cNvSpPr txBox="1"/>
          <p:nvPr userDrawn="1"/>
        </p:nvSpPr>
        <p:spPr>
          <a:xfrm>
            <a:off x="10831950" y="6353246"/>
            <a:ext cx="702436" cy="246221"/>
          </a:xfrm>
          <a:prstGeom prst="rect">
            <a:avLst/>
          </a:prstGeom>
          <a:noFill/>
        </p:spPr>
        <p:txBody>
          <a:bodyPr wrap="none" rtlCol="0">
            <a:spAutoFit/>
          </a:bodyPr>
          <a:lstStyle/>
          <a:p>
            <a:pPr algn="ctr"/>
            <a:r>
              <a:rPr lang="en-US" sz="1000" b="0" i="0" spc="300" dirty="0">
                <a:solidFill>
                  <a:schemeClr val="bg1">
                    <a:alpha val="50000"/>
                  </a:schemeClr>
                </a:solidFill>
                <a:latin typeface="Fira Sans" panose="020B0503050000020004" pitchFamily="34" charset="0"/>
                <a:ea typeface="Fira Sans" panose="020B0503050000020004" pitchFamily="34" charset="0"/>
              </a:rPr>
              <a:t>SLIDE</a:t>
            </a:r>
          </a:p>
        </p:txBody>
      </p:sp>
      <p:cxnSp>
        <p:nvCxnSpPr>
          <p:cNvPr id="16" name="Straight Connector 15">
            <a:extLst>
              <a:ext uri="{FF2B5EF4-FFF2-40B4-BE49-F238E27FC236}">
                <a16:creationId xmlns:a16="http://schemas.microsoft.com/office/drawing/2014/main" id="{B5386AB1-430F-9846-90EA-BCB16F06F588}"/>
              </a:ext>
            </a:extLst>
          </p:cNvPr>
          <p:cNvCxnSpPr>
            <a:cxnSpLocks/>
          </p:cNvCxnSpPr>
          <p:nvPr userDrawn="1"/>
        </p:nvCxnSpPr>
        <p:spPr>
          <a:xfrm flipV="1">
            <a:off x="11752193" y="357854"/>
            <a:ext cx="1" cy="292659"/>
          </a:xfrm>
          <a:prstGeom prst="line">
            <a:avLst/>
          </a:prstGeom>
          <a:ln>
            <a:solidFill>
              <a:schemeClr val="bg2">
                <a:alpha val="5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3C06C7E-8C5B-5E4F-B96C-0D08F7C849FC}"/>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A0DDE091-2261-324B-A98C-26A195CA0E31}"/>
              </a:ext>
            </a:extLst>
          </p:cNvPr>
          <p:cNvPicPr>
            <a:picLocks noChangeAspect="1"/>
          </p:cNvPicPr>
          <p:nvPr userDrawn="1"/>
        </p:nvPicPr>
        <p:blipFill>
          <a:blip r:embed="rId2">
            <a:lum bright="100000" contrast="-100000"/>
          </a:blip>
          <a:stretch>
            <a:fillRect/>
          </a:stretch>
        </p:blipFill>
        <p:spPr>
          <a:xfrm>
            <a:off x="433766" y="6319214"/>
            <a:ext cx="390583" cy="222300"/>
          </a:xfrm>
          <a:prstGeom prst="rect">
            <a:avLst/>
          </a:prstGeom>
          <a:noFill/>
          <a:effectLst>
            <a:glow>
              <a:schemeClr val="accent1">
                <a:alpha val="40000"/>
              </a:schemeClr>
            </a:glow>
          </a:effectLst>
        </p:spPr>
      </p:pic>
      <p:grpSp>
        <p:nvGrpSpPr>
          <p:cNvPr id="15" name="Group 14">
            <a:extLst>
              <a:ext uri="{FF2B5EF4-FFF2-40B4-BE49-F238E27FC236}">
                <a16:creationId xmlns:a16="http://schemas.microsoft.com/office/drawing/2014/main" id="{88423DC4-FD6E-7A41-AB2E-8B9413508808}"/>
              </a:ext>
            </a:extLst>
          </p:cNvPr>
          <p:cNvGrpSpPr/>
          <p:nvPr userDrawn="1"/>
        </p:nvGrpSpPr>
        <p:grpSpPr>
          <a:xfrm>
            <a:off x="859169" y="-270834"/>
            <a:ext cx="11529833" cy="6780358"/>
            <a:chOff x="859169" y="-270834"/>
            <a:chExt cx="11529833" cy="6780358"/>
          </a:xfrm>
        </p:grpSpPr>
        <p:sp>
          <p:nvSpPr>
            <p:cNvPr id="17" name="Rectangle 16">
              <a:extLst>
                <a:ext uri="{FF2B5EF4-FFF2-40B4-BE49-F238E27FC236}">
                  <a16:creationId xmlns:a16="http://schemas.microsoft.com/office/drawing/2014/main" id="{C2EFD5C9-C102-2F40-843E-49A24BE918FC}"/>
                </a:ext>
              </a:extLst>
            </p:cNvPr>
            <p:cNvSpPr/>
            <p:nvPr/>
          </p:nvSpPr>
          <p:spPr>
            <a:xfrm>
              <a:off x="5167281" y="507271"/>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9" name="Rectangle 18">
              <a:extLst>
                <a:ext uri="{FF2B5EF4-FFF2-40B4-BE49-F238E27FC236}">
                  <a16:creationId xmlns:a16="http://schemas.microsoft.com/office/drawing/2014/main" id="{00D22B6D-88C7-6346-BF95-0A0D7E8F49BD}"/>
                </a:ext>
              </a:extLst>
            </p:cNvPr>
            <p:cNvSpPr/>
            <p:nvPr/>
          </p:nvSpPr>
          <p:spPr>
            <a:xfrm>
              <a:off x="859169" y="5410664"/>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0" name="Rectangle 19">
              <a:extLst>
                <a:ext uri="{FF2B5EF4-FFF2-40B4-BE49-F238E27FC236}">
                  <a16:creationId xmlns:a16="http://schemas.microsoft.com/office/drawing/2014/main" id="{C4442F12-1567-E049-95AB-AF21B5886C86}"/>
                </a:ext>
              </a:extLst>
            </p:cNvPr>
            <p:cNvSpPr/>
            <p:nvPr/>
          </p:nvSpPr>
          <p:spPr>
            <a:xfrm rot="5400000">
              <a:off x="2373497" y="5962290"/>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1" name="Rectangle 20">
              <a:extLst>
                <a:ext uri="{FF2B5EF4-FFF2-40B4-BE49-F238E27FC236}">
                  <a16:creationId xmlns:a16="http://schemas.microsoft.com/office/drawing/2014/main" id="{3BB8ADC2-2795-1A43-9129-A9823A6CB462}"/>
                </a:ext>
              </a:extLst>
            </p:cNvPr>
            <p:cNvSpPr/>
            <p:nvPr userDrawn="1"/>
          </p:nvSpPr>
          <p:spPr>
            <a:xfrm>
              <a:off x="1650379" y="-161653"/>
              <a:ext cx="992457" cy="617875"/>
            </a:xfrm>
            <a:prstGeom prst="rect">
              <a:avLst/>
            </a:prstGeom>
            <a:noFill/>
            <a:ln>
              <a:solidFill>
                <a:schemeClr val="bg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3" name="Rectangle 22">
              <a:extLst>
                <a:ext uri="{FF2B5EF4-FFF2-40B4-BE49-F238E27FC236}">
                  <a16:creationId xmlns:a16="http://schemas.microsoft.com/office/drawing/2014/main" id="{C51E807C-796A-6246-81CD-C77D32A06691}"/>
                </a:ext>
              </a:extLst>
            </p:cNvPr>
            <p:cNvSpPr/>
            <p:nvPr userDrawn="1"/>
          </p:nvSpPr>
          <p:spPr>
            <a:xfrm>
              <a:off x="11396545" y="2135498"/>
              <a:ext cx="992457" cy="617875"/>
            </a:xfrm>
            <a:prstGeom prst="rect">
              <a:avLst/>
            </a:prstGeom>
            <a:noFill/>
            <a:ln>
              <a:solidFill>
                <a:schemeClr val="bg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4" name="Rectangle 23">
              <a:extLst>
                <a:ext uri="{FF2B5EF4-FFF2-40B4-BE49-F238E27FC236}">
                  <a16:creationId xmlns:a16="http://schemas.microsoft.com/office/drawing/2014/main" id="{B87D4F3D-4E02-2245-8B7D-B1BF65B8DCA0}"/>
                </a:ext>
              </a:extLst>
            </p:cNvPr>
            <p:cNvSpPr/>
            <p:nvPr userDrawn="1"/>
          </p:nvSpPr>
          <p:spPr>
            <a:xfrm rot="5400000">
              <a:off x="9755604" y="4166944"/>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5" name="Rectangle 24">
              <a:extLst>
                <a:ext uri="{FF2B5EF4-FFF2-40B4-BE49-F238E27FC236}">
                  <a16:creationId xmlns:a16="http://schemas.microsoft.com/office/drawing/2014/main" id="{6503EE59-3F7D-5049-BFD3-C889DFE21449}"/>
                </a:ext>
              </a:extLst>
            </p:cNvPr>
            <p:cNvSpPr/>
            <p:nvPr userDrawn="1"/>
          </p:nvSpPr>
          <p:spPr>
            <a:xfrm rot="5400000">
              <a:off x="9590574" y="-153792"/>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spTree>
    <p:extLst>
      <p:ext uri="{BB962C8B-B14F-4D97-AF65-F5344CB8AC3E}">
        <p14:creationId xmlns:p14="http://schemas.microsoft.com/office/powerpoint/2010/main" val="18717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par>
                                <p:cTn id="11" presetID="49" presetClass="entr" presetSubtype="0" decel="10000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style.rotation</p:attrName>
                                        </p:attrNameLst>
                                      </p:cBhvr>
                                      <p:tavLst>
                                        <p:tav tm="0">
                                          <p:val>
                                            <p:fltVal val="360"/>
                                          </p:val>
                                        </p:tav>
                                        <p:tav tm="100000">
                                          <p:val>
                                            <p:fltVal val="0"/>
                                          </p:val>
                                        </p:tav>
                                      </p:tavLst>
                                    </p:anim>
                                    <p:animEffect transition="in" filter="fade">
                                      <p:cBhvr>
                                        <p:cTn id="22" dur="500"/>
                                        <p:tgtEl>
                                          <p:spTgt spid="12"/>
                                        </p:tgtEl>
                                      </p:cBhvr>
                                    </p:animEffect>
                                  </p:childTnLst>
                                </p:cTn>
                              </p:par>
                              <p:par>
                                <p:cTn id="23" presetID="23" presetClass="entr" presetSubtype="16"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childTnLst>
                                </p:cTn>
                              </p:par>
                              <p:par>
                                <p:cTn id="27" presetID="23" presetClass="entr" presetSubtype="32"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strVal val="4*#ppt_w"/>
                                          </p:val>
                                        </p:tav>
                                        <p:tav tm="100000">
                                          <p:val>
                                            <p:strVal val="#ppt_w"/>
                                          </p:val>
                                        </p:tav>
                                      </p:tavLst>
                                    </p:anim>
                                    <p:anim calcmode="lin" valueType="num">
                                      <p:cBhvr>
                                        <p:cTn id="30"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Blank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20F63-7891-8F4C-BCDB-468659AC6551}"/>
              </a:ext>
            </a:extLst>
          </p:cNvPr>
          <p:cNvSpPr/>
          <p:nvPr userDrawn="1"/>
        </p:nvSpPr>
        <p:spPr>
          <a:xfrm>
            <a:off x="0" y="0"/>
            <a:ext cx="12192000" cy="6858000"/>
          </a:xfrm>
          <a:prstGeom prst="rect">
            <a:avLst/>
          </a:prstGeom>
          <a:blipFill dpi="0" rotWithShape="1">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highlight>
                <a:srgbClr val="002E49"/>
              </a:highlight>
              <a:latin typeface="Fira Sans" panose="020B0503050000020004" pitchFamily="34" charset="0"/>
            </a:endParaRPr>
          </a:p>
        </p:txBody>
      </p:sp>
      <p:grpSp>
        <p:nvGrpSpPr>
          <p:cNvPr id="4" name="Group 3">
            <a:extLst>
              <a:ext uri="{FF2B5EF4-FFF2-40B4-BE49-F238E27FC236}">
                <a16:creationId xmlns:a16="http://schemas.microsoft.com/office/drawing/2014/main" id="{8C3FAC73-E7C7-5D4F-83E5-3E36BD3265DC}"/>
              </a:ext>
            </a:extLst>
          </p:cNvPr>
          <p:cNvGrpSpPr/>
          <p:nvPr userDrawn="1"/>
        </p:nvGrpSpPr>
        <p:grpSpPr>
          <a:xfrm>
            <a:off x="859169" y="-161652"/>
            <a:ext cx="4817476" cy="6671176"/>
            <a:chOff x="859169" y="-161652"/>
            <a:chExt cx="4817476" cy="6671176"/>
          </a:xfrm>
        </p:grpSpPr>
        <p:sp>
          <p:nvSpPr>
            <p:cNvPr id="5" name="Rectangle 4">
              <a:extLst>
                <a:ext uri="{FF2B5EF4-FFF2-40B4-BE49-F238E27FC236}">
                  <a16:creationId xmlns:a16="http://schemas.microsoft.com/office/drawing/2014/main" id="{FD4A99CD-0AC9-1143-8BDE-0306DE098797}"/>
                </a:ext>
              </a:extLst>
            </p:cNvPr>
            <p:cNvSpPr/>
            <p:nvPr/>
          </p:nvSpPr>
          <p:spPr>
            <a:xfrm>
              <a:off x="5167281" y="507271"/>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6" name="Rectangle 5">
              <a:extLst>
                <a:ext uri="{FF2B5EF4-FFF2-40B4-BE49-F238E27FC236}">
                  <a16:creationId xmlns:a16="http://schemas.microsoft.com/office/drawing/2014/main" id="{C9689CAA-37D8-D745-A804-90E16B83CE83}"/>
                </a:ext>
              </a:extLst>
            </p:cNvPr>
            <p:cNvSpPr/>
            <p:nvPr/>
          </p:nvSpPr>
          <p:spPr>
            <a:xfrm>
              <a:off x="859169" y="5410664"/>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7" name="Rectangle 6">
              <a:extLst>
                <a:ext uri="{FF2B5EF4-FFF2-40B4-BE49-F238E27FC236}">
                  <a16:creationId xmlns:a16="http://schemas.microsoft.com/office/drawing/2014/main" id="{FB3C8161-E916-BD43-BFD3-6B5D455C6987}"/>
                </a:ext>
              </a:extLst>
            </p:cNvPr>
            <p:cNvSpPr/>
            <p:nvPr/>
          </p:nvSpPr>
          <p:spPr>
            <a:xfrm rot="5400000">
              <a:off x="2373497" y="5962290"/>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8" name="Rectangle 7">
              <a:extLst>
                <a:ext uri="{FF2B5EF4-FFF2-40B4-BE49-F238E27FC236}">
                  <a16:creationId xmlns:a16="http://schemas.microsoft.com/office/drawing/2014/main" id="{1EEEEB0C-5CF1-C540-835E-BE6B831AC622}"/>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9" name="Rectangle 8">
              <a:extLst>
                <a:ext uri="{FF2B5EF4-FFF2-40B4-BE49-F238E27FC236}">
                  <a16:creationId xmlns:a16="http://schemas.microsoft.com/office/drawing/2014/main" id="{B0654BF1-865F-4146-B7D5-DA12742F6630}"/>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sp>
        <p:nvSpPr>
          <p:cNvPr id="12" name="Slide Number Placeholder 5">
            <a:extLst>
              <a:ext uri="{FF2B5EF4-FFF2-40B4-BE49-F238E27FC236}">
                <a16:creationId xmlns:a16="http://schemas.microsoft.com/office/drawing/2014/main" id="{A0A6867D-E95D-E647-8A49-F7BDC30ED4ED}"/>
              </a:ext>
            </a:extLst>
          </p:cNvPr>
          <p:cNvSpPr txBox="1">
            <a:spLocks/>
          </p:cNvSpPr>
          <p:nvPr userDrawn="1"/>
        </p:nvSpPr>
        <p:spPr>
          <a:xfrm>
            <a:off x="11472496" y="6276302"/>
            <a:ext cx="431790" cy="410609"/>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1000" b="0" i="0" smtClean="0">
                <a:solidFill>
                  <a:schemeClr val="bg1"/>
                </a:solidFill>
                <a:latin typeface="Fira Sans" panose="020B0503050000020004" pitchFamily="34" charset="0"/>
                <a:ea typeface="Fira Sans" panose="020B0503050000020004" pitchFamily="34" charset="0"/>
                <a:cs typeface="Calibri" panose="020F0502020204030204" pitchFamily="34" charset="0"/>
              </a:rPr>
              <a:pPr algn="ctr"/>
              <a:t>‹#›</a:t>
            </a:fld>
            <a:endParaRPr lang="en-US" sz="1000" b="0" i="0" dirty="0">
              <a:solidFill>
                <a:schemeClr val="bg1"/>
              </a:solidFill>
              <a:latin typeface="Fira Sans" panose="020B0503050000020004" pitchFamily="34" charset="0"/>
              <a:ea typeface="Fira Sans" panose="020B05030500000200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C9D9C477-DE2F-D647-8877-5D4095BD66D7}"/>
              </a:ext>
            </a:extLst>
          </p:cNvPr>
          <p:cNvSpPr txBox="1"/>
          <p:nvPr userDrawn="1"/>
        </p:nvSpPr>
        <p:spPr>
          <a:xfrm>
            <a:off x="10831950" y="6353246"/>
            <a:ext cx="702436" cy="246221"/>
          </a:xfrm>
          <a:prstGeom prst="rect">
            <a:avLst/>
          </a:prstGeom>
          <a:noFill/>
        </p:spPr>
        <p:txBody>
          <a:bodyPr wrap="none" rtlCol="0">
            <a:spAutoFit/>
          </a:bodyPr>
          <a:lstStyle/>
          <a:p>
            <a:pPr algn="ctr"/>
            <a:r>
              <a:rPr lang="en-US" sz="1000" b="0" i="0" spc="300" dirty="0">
                <a:solidFill>
                  <a:schemeClr val="bg1">
                    <a:alpha val="50000"/>
                  </a:schemeClr>
                </a:solidFill>
                <a:latin typeface="Fira Sans" panose="020B0503050000020004" pitchFamily="34" charset="0"/>
                <a:ea typeface="Fira Sans" panose="020B0503050000020004" pitchFamily="34" charset="0"/>
              </a:rPr>
              <a:t>SLIDE</a:t>
            </a:r>
          </a:p>
        </p:txBody>
      </p:sp>
      <p:cxnSp>
        <p:nvCxnSpPr>
          <p:cNvPr id="16" name="Straight Connector 15">
            <a:extLst>
              <a:ext uri="{FF2B5EF4-FFF2-40B4-BE49-F238E27FC236}">
                <a16:creationId xmlns:a16="http://schemas.microsoft.com/office/drawing/2014/main" id="{B5386AB1-430F-9846-90EA-BCB16F06F588}"/>
              </a:ext>
            </a:extLst>
          </p:cNvPr>
          <p:cNvCxnSpPr>
            <a:cxnSpLocks/>
          </p:cNvCxnSpPr>
          <p:nvPr userDrawn="1"/>
        </p:nvCxnSpPr>
        <p:spPr>
          <a:xfrm flipV="1">
            <a:off x="11752193" y="357854"/>
            <a:ext cx="1" cy="292659"/>
          </a:xfrm>
          <a:prstGeom prst="line">
            <a:avLst/>
          </a:prstGeom>
          <a:ln>
            <a:solidFill>
              <a:schemeClr val="bg2">
                <a:alpha val="5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3C06C7E-8C5B-5E4F-B96C-0D08F7C849FC}"/>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A0DDE091-2261-324B-A98C-26A195CA0E31}"/>
              </a:ext>
            </a:extLst>
          </p:cNvPr>
          <p:cNvPicPr>
            <a:picLocks noChangeAspect="1"/>
          </p:cNvPicPr>
          <p:nvPr userDrawn="1"/>
        </p:nvPicPr>
        <p:blipFill>
          <a:blip r:embed="rId3">
            <a:lum bright="100000" contrast="-100000"/>
          </a:blip>
          <a:stretch>
            <a:fillRect/>
          </a:stretch>
        </p:blipFill>
        <p:spPr>
          <a:xfrm>
            <a:off x="433766" y="6319214"/>
            <a:ext cx="390583" cy="222300"/>
          </a:xfrm>
          <a:prstGeom prst="rect">
            <a:avLst/>
          </a:prstGeom>
          <a:noFill/>
          <a:effectLst>
            <a:glow>
              <a:schemeClr val="accent1">
                <a:alpha val="40000"/>
              </a:schemeClr>
            </a:glow>
          </a:effectLst>
        </p:spPr>
      </p:pic>
    </p:spTree>
    <p:extLst>
      <p:ext uri="{BB962C8B-B14F-4D97-AF65-F5344CB8AC3E}">
        <p14:creationId xmlns:p14="http://schemas.microsoft.com/office/powerpoint/2010/main" val="132622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par>
                                <p:cTn id="11" presetID="49" presetClass="entr" presetSubtype="0" decel="10000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style.rotation</p:attrName>
                                        </p:attrNameLst>
                                      </p:cBhvr>
                                      <p:tavLst>
                                        <p:tav tm="0">
                                          <p:val>
                                            <p:fltVal val="360"/>
                                          </p:val>
                                        </p:tav>
                                        <p:tav tm="100000">
                                          <p:val>
                                            <p:fltVal val="0"/>
                                          </p:val>
                                        </p:tav>
                                      </p:tavLst>
                                    </p:anim>
                                    <p:animEffect transition="in" filter="fade">
                                      <p:cBhvr>
                                        <p:cTn id="22" dur="500"/>
                                        <p:tgtEl>
                                          <p:spTgt spid="12"/>
                                        </p:tgtEl>
                                      </p:cBhvr>
                                    </p:animEffect>
                                  </p:childTnLst>
                                </p:cTn>
                              </p:par>
                              <p:par>
                                <p:cTn id="23" presetID="23" presetClass="entr" presetSubtype="16"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childTnLst>
                                </p:cTn>
                              </p:par>
                              <p:par>
                                <p:cTn id="27" presetID="23" presetClass="entr" presetSubtype="32"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strVal val="4*#ppt_w"/>
                                          </p:val>
                                        </p:tav>
                                        <p:tav tm="100000">
                                          <p:val>
                                            <p:strVal val="#ppt_w"/>
                                          </p:val>
                                        </p:tav>
                                      </p:tavLst>
                                    </p:anim>
                                    <p:anim calcmode="lin" valueType="num">
                                      <p:cBhvr>
                                        <p:cTn id="30"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Blank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20F63-7891-8F4C-BCDB-468659AC6551}"/>
              </a:ext>
            </a:extLst>
          </p:cNvPr>
          <p:cNvSpPr/>
          <p:nvPr userDrawn="1"/>
        </p:nvSpPr>
        <p:spPr>
          <a:xfrm>
            <a:off x="0" y="0"/>
            <a:ext cx="6096000" cy="6858000"/>
          </a:xfrm>
          <a:prstGeom prst="rect">
            <a:avLst/>
          </a:prstGeom>
          <a:solidFill>
            <a:srgbClr val="D358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pic>
        <p:nvPicPr>
          <p:cNvPr id="11" name="Picture 10">
            <a:extLst>
              <a:ext uri="{FF2B5EF4-FFF2-40B4-BE49-F238E27FC236}">
                <a16:creationId xmlns:a16="http://schemas.microsoft.com/office/drawing/2014/main" id="{782B89FD-DC7E-8C4D-A77E-865B421C5317}"/>
              </a:ext>
            </a:extLst>
          </p:cNvPr>
          <p:cNvPicPr>
            <a:picLocks noChangeAspect="1"/>
          </p:cNvPicPr>
          <p:nvPr userDrawn="1"/>
        </p:nvPicPr>
        <p:blipFill>
          <a:blip r:embed="rId2">
            <a:lum bright="100000" contrast="-100000"/>
          </a:blip>
          <a:stretch>
            <a:fillRect/>
          </a:stretch>
        </p:blipFill>
        <p:spPr>
          <a:xfrm>
            <a:off x="432407" y="6319214"/>
            <a:ext cx="390583" cy="222300"/>
          </a:xfrm>
          <a:prstGeom prst="rect">
            <a:avLst/>
          </a:prstGeom>
          <a:noFill/>
          <a:effectLst>
            <a:glow>
              <a:schemeClr val="accent1">
                <a:alpha val="40000"/>
              </a:schemeClr>
            </a:glow>
          </a:effectLst>
        </p:spPr>
      </p:pic>
      <p:cxnSp>
        <p:nvCxnSpPr>
          <p:cNvPr id="12" name="Straight Connector 11">
            <a:extLst>
              <a:ext uri="{FF2B5EF4-FFF2-40B4-BE49-F238E27FC236}">
                <a16:creationId xmlns:a16="http://schemas.microsoft.com/office/drawing/2014/main" id="{35CBE75C-71C4-C441-AB13-DFEB0FC62D82}"/>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grpSp>
        <p:nvGrpSpPr>
          <p:cNvPr id="6" name="Group 5">
            <a:extLst>
              <a:ext uri="{FF2B5EF4-FFF2-40B4-BE49-F238E27FC236}">
                <a16:creationId xmlns:a16="http://schemas.microsoft.com/office/drawing/2014/main" id="{E5ED14DC-C1F7-814E-9DE7-49BB77BDEBC0}"/>
              </a:ext>
            </a:extLst>
          </p:cNvPr>
          <p:cNvGrpSpPr/>
          <p:nvPr userDrawn="1"/>
        </p:nvGrpSpPr>
        <p:grpSpPr>
          <a:xfrm>
            <a:off x="859169" y="-161652"/>
            <a:ext cx="4817476" cy="6671176"/>
            <a:chOff x="859169" y="-161652"/>
            <a:chExt cx="4817476" cy="6671176"/>
          </a:xfrm>
        </p:grpSpPr>
        <p:sp>
          <p:nvSpPr>
            <p:cNvPr id="7" name="Rectangle 6">
              <a:extLst>
                <a:ext uri="{FF2B5EF4-FFF2-40B4-BE49-F238E27FC236}">
                  <a16:creationId xmlns:a16="http://schemas.microsoft.com/office/drawing/2014/main" id="{307143A3-BA38-4A40-84E1-5D208A9C33F5}"/>
                </a:ext>
              </a:extLst>
            </p:cNvPr>
            <p:cNvSpPr/>
            <p:nvPr/>
          </p:nvSpPr>
          <p:spPr>
            <a:xfrm>
              <a:off x="5167281" y="507271"/>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8" name="Rectangle 7">
              <a:extLst>
                <a:ext uri="{FF2B5EF4-FFF2-40B4-BE49-F238E27FC236}">
                  <a16:creationId xmlns:a16="http://schemas.microsoft.com/office/drawing/2014/main" id="{0FF7119E-14FF-1E4A-A841-0244F44CD0E1}"/>
                </a:ext>
              </a:extLst>
            </p:cNvPr>
            <p:cNvSpPr/>
            <p:nvPr/>
          </p:nvSpPr>
          <p:spPr>
            <a:xfrm>
              <a:off x="859169" y="5410664"/>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9" name="Rectangle 8">
              <a:extLst>
                <a:ext uri="{FF2B5EF4-FFF2-40B4-BE49-F238E27FC236}">
                  <a16:creationId xmlns:a16="http://schemas.microsoft.com/office/drawing/2014/main" id="{15255DE3-1C80-E546-8DB1-5806AE2F836D}"/>
                </a:ext>
              </a:extLst>
            </p:cNvPr>
            <p:cNvSpPr/>
            <p:nvPr/>
          </p:nvSpPr>
          <p:spPr>
            <a:xfrm rot="5400000">
              <a:off x="2373497" y="5962290"/>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3" name="Rectangle 12">
              <a:extLst>
                <a:ext uri="{FF2B5EF4-FFF2-40B4-BE49-F238E27FC236}">
                  <a16:creationId xmlns:a16="http://schemas.microsoft.com/office/drawing/2014/main" id="{2BBFC8B1-4B7F-F648-A985-33068484697E}"/>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4" name="Rectangle 13">
              <a:extLst>
                <a:ext uri="{FF2B5EF4-FFF2-40B4-BE49-F238E27FC236}">
                  <a16:creationId xmlns:a16="http://schemas.microsoft.com/office/drawing/2014/main" id="{DA3CC413-FA84-CB4B-A837-9847443492E3}"/>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spTree>
    <p:extLst>
      <p:ext uri="{BB962C8B-B14F-4D97-AF65-F5344CB8AC3E}">
        <p14:creationId xmlns:p14="http://schemas.microsoft.com/office/powerpoint/2010/main" val="5086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23"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par>
                                <p:cTn id="15" presetID="23" presetClass="entr" presetSubtype="3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4*#ppt_w"/>
                                          </p:val>
                                        </p:tav>
                                        <p:tav tm="100000">
                                          <p:val>
                                            <p:strVal val="#ppt_w"/>
                                          </p:val>
                                        </p:tav>
                                      </p:tavLst>
                                    </p:anim>
                                    <p:anim calcmode="lin" valueType="num">
                                      <p:cBhvr>
                                        <p:cTn id="18" dur="500" fill="hold"/>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Blank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20F63-7891-8F4C-BCDB-468659AC6551}"/>
              </a:ext>
            </a:extLst>
          </p:cNvPr>
          <p:cNvSpPr/>
          <p:nvPr userDrawn="1"/>
        </p:nvSpPr>
        <p:spPr>
          <a:xfrm>
            <a:off x="0" y="0"/>
            <a:ext cx="6096000" cy="6858000"/>
          </a:xfrm>
          <a:prstGeom prst="rect">
            <a:avLst/>
          </a:prstGeom>
          <a:solidFill>
            <a:srgbClr val="D358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pic>
        <p:nvPicPr>
          <p:cNvPr id="11" name="Picture 10">
            <a:extLst>
              <a:ext uri="{FF2B5EF4-FFF2-40B4-BE49-F238E27FC236}">
                <a16:creationId xmlns:a16="http://schemas.microsoft.com/office/drawing/2014/main" id="{782B89FD-DC7E-8C4D-A77E-865B421C5317}"/>
              </a:ext>
            </a:extLst>
          </p:cNvPr>
          <p:cNvPicPr>
            <a:picLocks noChangeAspect="1"/>
          </p:cNvPicPr>
          <p:nvPr userDrawn="1"/>
        </p:nvPicPr>
        <p:blipFill>
          <a:blip r:embed="rId2">
            <a:lum bright="100000" contrast="-100000"/>
          </a:blip>
          <a:stretch>
            <a:fillRect/>
          </a:stretch>
        </p:blipFill>
        <p:spPr>
          <a:xfrm>
            <a:off x="432407" y="6319214"/>
            <a:ext cx="390583" cy="222300"/>
          </a:xfrm>
          <a:prstGeom prst="rect">
            <a:avLst/>
          </a:prstGeom>
          <a:noFill/>
          <a:effectLst>
            <a:glow>
              <a:schemeClr val="accent1">
                <a:alpha val="40000"/>
              </a:schemeClr>
            </a:glow>
          </a:effectLst>
        </p:spPr>
      </p:pic>
      <p:cxnSp>
        <p:nvCxnSpPr>
          <p:cNvPr id="12" name="Straight Connector 11">
            <a:extLst>
              <a:ext uri="{FF2B5EF4-FFF2-40B4-BE49-F238E27FC236}">
                <a16:creationId xmlns:a16="http://schemas.microsoft.com/office/drawing/2014/main" id="{35CBE75C-71C4-C441-AB13-DFEB0FC62D82}"/>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6" name="Picture Placeholder 3">
            <a:extLst>
              <a:ext uri="{FF2B5EF4-FFF2-40B4-BE49-F238E27FC236}">
                <a16:creationId xmlns:a16="http://schemas.microsoft.com/office/drawing/2014/main" id="{3200286E-6303-6041-9154-93CCBA3CA621}"/>
              </a:ext>
            </a:extLst>
          </p:cNvPr>
          <p:cNvSpPr>
            <a:spLocks noGrp="1"/>
          </p:cNvSpPr>
          <p:nvPr>
            <p:ph type="pic" sz="quarter" idx="10"/>
          </p:nvPr>
        </p:nvSpPr>
        <p:spPr>
          <a:xfrm>
            <a:off x="6100762" y="0"/>
            <a:ext cx="6091238" cy="6858000"/>
          </a:xfrm>
          <a:prstGeom prst="rect">
            <a:avLst/>
          </a:prstGeom>
          <a:pattFill prst="pct20">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7" name="Slide Number Placeholder 5">
            <a:extLst>
              <a:ext uri="{FF2B5EF4-FFF2-40B4-BE49-F238E27FC236}">
                <a16:creationId xmlns:a16="http://schemas.microsoft.com/office/drawing/2014/main" id="{A6CF5733-6B94-5543-A366-EC36AC9BA0F4}"/>
              </a:ext>
            </a:extLst>
          </p:cNvPr>
          <p:cNvSpPr txBox="1">
            <a:spLocks/>
          </p:cNvSpPr>
          <p:nvPr userDrawn="1"/>
        </p:nvSpPr>
        <p:spPr>
          <a:xfrm>
            <a:off x="11472496" y="6276302"/>
            <a:ext cx="431790" cy="410609"/>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1000" b="0" i="0" smtClean="0">
                <a:solidFill>
                  <a:schemeClr val="tx1">
                    <a:alpha val="93000"/>
                  </a:schemeClr>
                </a:solidFill>
                <a:latin typeface="Fira Sans" panose="020B0503050000020004" pitchFamily="34" charset="0"/>
                <a:ea typeface="Fira Sans" panose="020B0503050000020004" pitchFamily="34" charset="0"/>
                <a:cs typeface="Calibri" panose="020F0502020204030204" pitchFamily="34" charset="0"/>
              </a:rPr>
              <a:pPr algn="ctr"/>
              <a:t>‹#›</a:t>
            </a:fld>
            <a:endParaRPr lang="en-US" sz="1000" b="0" i="0" dirty="0">
              <a:solidFill>
                <a:schemeClr val="tx1">
                  <a:alpha val="93000"/>
                </a:schemeClr>
              </a:solidFill>
              <a:latin typeface="Fira Sans" panose="020B0503050000020004" pitchFamily="34" charset="0"/>
              <a:ea typeface="Fira Sans" panose="020B0503050000020004" pitchFamily="34" charset="0"/>
              <a:cs typeface="Calibri" panose="020F0502020204030204" pitchFamily="34" charset="0"/>
            </a:endParaRPr>
          </a:p>
        </p:txBody>
      </p:sp>
      <p:sp>
        <p:nvSpPr>
          <p:cNvPr id="8" name="TextBox 7">
            <a:extLst>
              <a:ext uri="{FF2B5EF4-FFF2-40B4-BE49-F238E27FC236}">
                <a16:creationId xmlns:a16="http://schemas.microsoft.com/office/drawing/2014/main" id="{2E395C76-EA9E-1C49-9B29-CEFCB49B201F}"/>
              </a:ext>
            </a:extLst>
          </p:cNvPr>
          <p:cNvSpPr txBox="1"/>
          <p:nvPr userDrawn="1"/>
        </p:nvSpPr>
        <p:spPr>
          <a:xfrm>
            <a:off x="10831950" y="6353246"/>
            <a:ext cx="702436" cy="246221"/>
          </a:xfrm>
          <a:prstGeom prst="rect">
            <a:avLst/>
          </a:prstGeom>
          <a:noFill/>
        </p:spPr>
        <p:txBody>
          <a:bodyPr wrap="none" rtlCol="0">
            <a:spAutoFit/>
          </a:bodyPr>
          <a:lstStyle/>
          <a:p>
            <a:pPr algn="ctr"/>
            <a:r>
              <a:rPr lang="en-US" sz="1000" b="0" i="0" spc="300" dirty="0">
                <a:solidFill>
                  <a:schemeClr val="tx1">
                    <a:alpha val="30000"/>
                  </a:schemeClr>
                </a:solidFill>
                <a:latin typeface="Fira Sans" panose="020B0503050000020004" pitchFamily="34" charset="0"/>
                <a:ea typeface="Fira Sans" panose="020B0503050000020004" pitchFamily="34" charset="0"/>
              </a:rPr>
              <a:t>SLIDE</a:t>
            </a:r>
          </a:p>
        </p:txBody>
      </p:sp>
      <p:cxnSp>
        <p:nvCxnSpPr>
          <p:cNvPr id="9" name="Straight Connector 8">
            <a:extLst>
              <a:ext uri="{FF2B5EF4-FFF2-40B4-BE49-F238E27FC236}">
                <a16:creationId xmlns:a16="http://schemas.microsoft.com/office/drawing/2014/main" id="{416C4057-5138-A142-8691-EF58FBDF4ECA}"/>
              </a:ext>
            </a:extLst>
          </p:cNvPr>
          <p:cNvCxnSpPr>
            <a:cxnSpLocks/>
          </p:cNvCxnSpPr>
          <p:nvPr userDrawn="1"/>
        </p:nvCxnSpPr>
        <p:spPr>
          <a:xfrm flipV="1">
            <a:off x="11752193" y="357854"/>
            <a:ext cx="1" cy="292659"/>
          </a:xfrm>
          <a:prstGeom prst="line">
            <a:avLst/>
          </a:prstGeom>
          <a:ln>
            <a:solidFill>
              <a:schemeClr val="dk1">
                <a:alpha val="50000"/>
              </a:schemeClr>
            </a:solidFill>
          </a:ln>
        </p:spPr>
        <p:style>
          <a:lnRef idx="1">
            <a:schemeClr val="dk1"/>
          </a:lnRef>
          <a:fillRef idx="0">
            <a:schemeClr val="dk1"/>
          </a:fillRef>
          <a:effectRef idx="0">
            <a:schemeClr val="dk1"/>
          </a:effectRef>
          <a:fontRef idx="minor">
            <a:schemeClr val="tx1"/>
          </a:fontRef>
        </p:style>
      </p:cxnSp>
      <p:grpSp>
        <p:nvGrpSpPr>
          <p:cNvPr id="13" name="Group 12">
            <a:extLst>
              <a:ext uri="{FF2B5EF4-FFF2-40B4-BE49-F238E27FC236}">
                <a16:creationId xmlns:a16="http://schemas.microsoft.com/office/drawing/2014/main" id="{406908B3-FDC5-3842-81F8-9F5946C53F48}"/>
              </a:ext>
            </a:extLst>
          </p:cNvPr>
          <p:cNvGrpSpPr/>
          <p:nvPr userDrawn="1"/>
        </p:nvGrpSpPr>
        <p:grpSpPr>
          <a:xfrm>
            <a:off x="859169" y="-161652"/>
            <a:ext cx="4817476" cy="6671176"/>
            <a:chOff x="859169" y="-161652"/>
            <a:chExt cx="4817476" cy="6671176"/>
          </a:xfrm>
        </p:grpSpPr>
        <p:sp>
          <p:nvSpPr>
            <p:cNvPr id="14" name="Rectangle 13">
              <a:extLst>
                <a:ext uri="{FF2B5EF4-FFF2-40B4-BE49-F238E27FC236}">
                  <a16:creationId xmlns:a16="http://schemas.microsoft.com/office/drawing/2014/main" id="{29EEDD1B-B444-7449-88EF-A15DADA0E136}"/>
                </a:ext>
              </a:extLst>
            </p:cNvPr>
            <p:cNvSpPr/>
            <p:nvPr/>
          </p:nvSpPr>
          <p:spPr>
            <a:xfrm>
              <a:off x="5167281" y="507271"/>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5" name="Rectangle 14">
              <a:extLst>
                <a:ext uri="{FF2B5EF4-FFF2-40B4-BE49-F238E27FC236}">
                  <a16:creationId xmlns:a16="http://schemas.microsoft.com/office/drawing/2014/main" id="{C9B30CBA-7D68-7E4D-BDF6-44501F3EFA8B}"/>
                </a:ext>
              </a:extLst>
            </p:cNvPr>
            <p:cNvSpPr/>
            <p:nvPr/>
          </p:nvSpPr>
          <p:spPr>
            <a:xfrm>
              <a:off x="859169" y="5410664"/>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6" name="Rectangle 15">
              <a:extLst>
                <a:ext uri="{FF2B5EF4-FFF2-40B4-BE49-F238E27FC236}">
                  <a16:creationId xmlns:a16="http://schemas.microsoft.com/office/drawing/2014/main" id="{1A294E2A-BA05-A244-9423-693C980B80FF}"/>
                </a:ext>
              </a:extLst>
            </p:cNvPr>
            <p:cNvSpPr/>
            <p:nvPr/>
          </p:nvSpPr>
          <p:spPr>
            <a:xfrm rot="5400000">
              <a:off x="2373497" y="5962290"/>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7" name="Rectangle 16">
              <a:extLst>
                <a:ext uri="{FF2B5EF4-FFF2-40B4-BE49-F238E27FC236}">
                  <a16:creationId xmlns:a16="http://schemas.microsoft.com/office/drawing/2014/main" id="{E6D95C2C-BEEA-DA46-9CAE-1CE1FC3439C8}"/>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8" name="Rectangle 17">
              <a:extLst>
                <a:ext uri="{FF2B5EF4-FFF2-40B4-BE49-F238E27FC236}">
                  <a16:creationId xmlns:a16="http://schemas.microsoft.com/office/drawing/2014/main" id="{D98636C0-57D5-664C-9465-66313E189899}"/>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spTree>
    <p:extLst>
      <p:ext uri="{BB962C8B-B14F-4D97-AF65-F5344CB8AC3E}">
        <p14:creationId xmlns:p14="http://schemas.microsoft.com/office/powerpoint/2010/main" val="170544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23"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par>
                                <p:cTn id="15" presetID="49" presetClass="entr" presetSubtype="0" decel="10000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 calcmode="lin" valueType="num">
                                      <p:cBhvr>
                                        <p:cTn id="19" dur="500" fill="hold"/>
                                        <p:tgtEl>
                                          <p:spTgt spid="9"/>
                                        </p:tgtEl>
                                        <p:attrNameLst>
                                          <p:attrName>style.rotation</p:attrName>
                                        </p:attrNameLst>
                                      </p:cBhvr>
                                      <p:tavLst>
                                        <p:tav tm="0">
                                          <p:val>
                                            <p:fltVal val="360"/>
                                          </p:val>
                                        </p:tav>
                                        <p:tav tm="100000">
                                          <p:val>
                                            <p:fltVal val="0"/>
                                          </p:val>
                                        </p:tav>
                                      </p:tavLst>
                                    </p:anim>
                                    <p:animEffect transition="in" filter="fade">
                                      <p:cBhvr>
                                        <p:cTn id="20" dur="500"/>
                                        <p:tgtEl>
                                          <p:spTgt spid="9"/>
                                        </p:tgtEl>
                                      </p:cBhvr>
                                    </p:animEffect>
                                  </p:childTnLst>
                                </p:cTn>
                              </p:par>
                              <p:par>
                                <p:cTn id="21" presetID="49" presetClass="entr" presetSubtype="0" decel="100000"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par>
                                <p:cTn id="27" presetID="23" presetClass="entr" presetSubtype="32"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strVal val="4*#ppt_w"/>
                                          </p:val>
                                        </p:tav>
                                        <p:tav tm="100000">
                                          <p:val>
                                            <p:strVal val="#ppt_w"/>
                                          </p:val>
                                        </p:tav>
                                      </p:tavLst>
                                    </p:anim>
                                    <p:anim calcmode="lin" valueType="num">
                                      <p:cBhvr>
                                        <p:cTn id="30" dur="500" fill="hold"/>
                                        <p:tgtEl>
                                          <p:spTgt spid="1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rvic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F61F00-F74B-0144-AA9D-B32B8C8B2CB7}"/>
              </a:ext>
            </a:extLst>
          </p:cNvPr>
          <p:cNvSpPr/>
          <p:nvPr userDrawn="1"/>
        </p:nvSpPr>
        <p:spPr>
          <a:xfrm>
            <a:off x="-1" y="0"/>
            <a:ext cx="3048001" cy="6858000"/>
          </a:xfrm>
          <a:prstGeom prst="rect">
            <a:avLst/>
          </a:prstGeom>
          <a:solidFill>
            <a:srgbClr val="D358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grpSp>
        <p:nvGrpSpPr>
          <p:cNvPr id="5" name="Group 4">
            <a:extLst>
              <a:ext uri="{FF2B5EF4-FFF2-40B4-BE49-F238E27FC236}">
                <a16:creationId xmlns:a16="http://schemas.microsoft.com/office/drawing/2014/main" id="{6E40695C-8EC3-BF41-B517-FE7DC5D42105}"/>
              </a:ext>
            </a:extLst>
          </p:cNvPr>
          <p:cNvGrpSpPr/>
          <p:nvPr userDrawn="1"/>
        </p:nvGrpSpPr>
        <p:grpSpPr>
          <a:xfrm>
            <a:off x="485544" y="13917"/>
            <a:ext cx="3801817" cy="6113066"/>
            <a:chOff x="859169" y="-161652"/>
            <a:chExt cx="3801817" cy="6113066"/>
          </a:xfrm>
        </p:grpSpPr>
        <p:sp>
          <p:nvSpPr>
            <p:cNvPr id="6" name="Rectangle 5">
              <a:extLst>
                <a:ext uri="{FF2B5EF4-FFF2-40B4-BE49-F238E27FC236}">
                  <a16:creationId xmlns:a16="http://schemas.microsoft.com/office/drawing/2014/main" id="{153F7E2C-25DC-DE4D-9716-30CAC1745680}"/>
                </a:ext>
              </a:extLst>
            </p:cNvPr>
            <p:cNvSpPr/>
            <p:nvPr/>
          </p:nvSpPr>
          <p:spPr>
            <a:xfrm>
              <a:off x="2479093" y="294572"/>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7" name="Rectangle 6">
              <a:extLst>
                <a:ext uri="{FF2B5EF4-FFF2-40B4-BE49-F238E27FC236}">
                  <a16:creationId xmlns:a16="http://schemas.microsoft.com/office/drawing/2014/main" id="{2B8F6ACB-68FA-184A-A16C-450AA190CA44}"/>
                </a:ext>
              </a:extLst>
            </p:cNvPr>
            <p:cNvSpPr/>
            <p:nvPr/>
          </p:nvSpPr>
          <p:spPr>
            <a:xfrm>
              <a:off x="859169" y="5676135"/>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8" name="Rectangle 7">
              <a:extLst>
                <a:ext uri="{FF2B5EF4-FFF2-40B4-BE49-F238E27FC236}">
                  <a16:creationId xmlns:a16="http://schemas.microsoft.com/office/drawing/2014/main" id="{D50B8AE8-D1B3-FD4C-BEE2-7EE08E6F6708}"/>
                </a:ext>
              </a:extLst>
            </p:cNvPr>
            <p:cNvSpPr/>
            <p:nvPr/>
          </p:nvSpPr>
          <p:spPr>
            <a:xfrm rot="5400000">
              <a:off x="2373497" y="4556277"/>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9" name="Rectangle 8">
              <a:extLst>
                <a:ext uri="{FF2B5EF4-FFF2-40B4-BE49-F238E27FC236}">
                  <a16:creationId xmlns:a16="http://schemas.microsoft.com/office/drawing/2014/main" id="{D1C02094-86E9-1249-B3F5-563275804119}"/>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0" name="Rectangle 9">
              <a:extLst>
                <a:ext uri="{FF2B5EF4-FFF2-40B4-BE49-F238E27FC236}">
                  <a16:creationId xmlns:a16="http://schemas.microsoft.com/office/drawing/2014/main" id="{CF04AA45-1A17-E941-9FA9-5B3C8402F8B3}"/>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cxnSp>
        <p:nvCxnSpPr>
          <p:cNvPr id="12" name="Straight Connector 11">
            <a:extLst>
              <a:ext uri="{FF2B5EF4-FFF2-40B4-BE49-F238E27FC236}">
                <a16:creationId xmlns:a16="http://schemas.microsoft.com/office/drawing/2014/main" id="{F9B65315-1A4E-0042-B5F9-1C48280CB6EF}"/>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00C5CAFB-5283-344E-B106-3356FCF86BA3}"/>
              </a:ext>
            </a:extLst>
          </p:cNvPr>
          <p:cNvPicPr>
            <a:picLocks noChangeAspect="1"/>
          </p:cNvPicPr>
          <p:nvPr userDrawn="1"/>
        </p:nvPicPr>
        <p:blipFill>
          <a:blip r:embed="rId2">
            <a:lum bright="100000" contrast="-100000"/>
          </a:blip>
          <a:stretch>
            <a:fillRect/>
          </a:stretch>
        </p:blipFill>
        <p:spPr>
          <a:xfrm>
            <a:off x="432407" y="6319214"/>
            <a:ext cx="390583" cy="222300"/>
          </a:xfrm>
          <a:prstGeom prst="rect">
            <a:avLst/>
          </a:prstGeom>
          <a:noFill/>
          <a:effectLst>
            <a:glow>
              <a:schemeClr val="accent1">
                <a:alpha val="40000"/>
              </a:schemeClr>
            </a:glow>
          </a:effectLst>
        </p:spPr>
      </p:pic>
    </p:spTree>
    <p:extLst>
      <p:ext uri="{BB962C8B-B14F-4D97-AF65-F5344CB8AC3E}">
        <p14:creationId xmlns:p14="http://schemas.microsoft.com/office/powerpoint/2010/main" val="39741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par>
                                <p:cTn id="16" presetID="23"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ervic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F61F00-F74B-0144-AA9D-B32B8C8B2CB7}"/>
              </a:ext>
            </a:extLst>
          </p:cNvPr>
          <p:cNvSpPr/>
          <p:nvPr userDrawn="1"/>
        </p:nvSpPr>
        <p:spPr>
          <a:xfrm>
            <a:off x="-1" y="0"/>
            <a:ext cx="3048001" cy="6858000"/>
          </a:xfrm>
          <a:prstGeom prst="rect">
            <a:avLst/>
          </a:prstGeom>
          <a:solidFill>
            <a:srgbClr val="D358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grpSp>
        <p:nvGrpSpPr>
          <p:cNvPr id="5" name="Group 4">
            <a:extLst>
              <a:ext uri="{FF2B5EF4-FFF2-40B4-BE49-F238E27FC236}">
                <a16:creationId xmlns:a16="http://schemas.microsoft.com/office/drawing/2014/main" id="{6E40695C-8EC3-BF41-B517-FE7DC5D42105}"/>
              </a:ext>
            </a:extLst>
          </p:cNvPr>
          <p:cNvGrpSpPr/>
          <p:nvPr userDrawn="1"/>
        </p:nvGrpSpPr>
        <p:grpSpPr>
          <a:xfrm>
            <a:off x="485544" y="13917"/>
            <a:ext cx="3801817" cy="6113066"/>
            <a:chOff x="859169" y="-161652"/>
            <a:chExt cx="3801817" cy="6113066"/>
          </a:xfrm>
        </p:grpSpPr>
        <p:sp>
          <p:nvSpPr>
            <p:cNvPr id="6" name="Rectangle 5">
              <a:extLst>
                <a:ext uri="{FF2B5EF4-FFF2-40B4-BE49-F238E27FC236}">
                  <a16:creationId xmlns:a16="http://schemas.microsoft.com/office/drawing/2014/main" id="{153F7E2C-25DC-DE4D-9716-30CAC1745680}"/>
                </a:ext>
              </a:extLst>
            </p:cNvPr>
            <p:cNvSpPr/>
            <p:nvPr/>
          </p:nvSpPr>
          <p:spPr>
            <a:xfrm>
              <a:off x="2479093" y="294572"/>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7" name="Rectangle 6">
              <a:extLst>
                <a:ext uri="{FF2B5EF4-FFF2-40B4-BE49-F238E27FC236}">
                  <a16:creationId xmlns:a16="http://schemas.microsoft.com/office/drawing/2014/main" id="{2B8F6ACB-68FA-184A-A16C-450AA190CA44}"/>
                </a:ext>
              </a:extLst>
            </p:cNvPr>
            <p:cNvSpPr/>
            <p:nvPr/>
          </p:nvSpPr>
          <p:spPr>
            <a:xfrm>
              <a:off x="859169" y="5676135"/>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8" name="Rectangle 7">
              <a:extLst>
                <a:ext uri="{FF2B5EF4-FFF2-40B4-BE49-F238E27FC236}">
                  <a16:creationId xmlns:a16="http://schemas.microsoft.com/office/drawing/2014/main" id="{D50B8AE8-D1B3-FD4C-BEE2-7EE08E6F6708}"/>
                </a:ext>
              </a:extLst>
            </p:cNvPr>
            <p:cNvSpPr/>
            <p:nvPr/>
          </p:nvSpPr>
          <p:spPr>
            <a:xfrm rot="5400000">
              <a:off x="2373497" y="4556277"/>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9" name="Rectangle 8">
              <a:extLst>
                <a:ext uri="{FF2B5EF4-FFF2-40B4-BE49-F238E27FC236}">
                  <a16:creationId xmlns:a16="http://schemas.microsoft.com/office/drawing/2014/main" id="{D1C02094-86E9-1249-B3F5-563275804119}"/>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0" name="Rectangle 9">
              <a:extLst>
                <a:ext uri="{FF2B5EF4-FFF2-40B4-BE49-F238E27FC236}">
                  <a16:creationId xmlns:a16="http://schemas.microsoft.com/office/drawing/2014/main" id="{CF04AA45-1A17-E941-9FA9-5B3C8402F8B3}"/>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cxnSp>
        <p:nvCxnSpPr>
          <p:cNvPr id="12" name="Straight Connector 11">
            <a:extLst>
              <a:ext uri="{FF2B5EF4-FFF2-40B4-BE49-F238E27FC236}">
                <a16:creationId xmlns:a16="http://schemas.microsoft.com/office/drawing/2014/main" id="{F9B65315-1A4E-0042-B5F9-1C48280CB6EF}"/>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00C5CAFB-5283-344E-B106-3356FCF86BA3}"/>
              </a:ext>
            </a:extLst>
          </p:cNvPr>
          <p:cNvPicPr>
            <a:picLocks noChangeAspect="1"/>
          </p:cNvPicPr>
          <p:nvPr userDrawn="1"/>
        </p:nvPicPr>
        <p:blipFill>
          <a:blip r:embed="rId2">
            <a:lum bright="100000" contrast="-100000"/>
          </a:blip>
          <a:stretch>
            <a:fillRect/>
          </a:stretch>
        </p:blipFill>
        <p:spPr>
          <a:xfrm>
            <a:off x="432407" y="6319214"/>
            <a:ext cx="390583" cy="222300"/>
          </a:xfrm>
          <a:prstGeom prst="rect">
            <a:avLst/>
          </a:prstGeom>
          <a:noFill/>
          <a:effectLst>
            <a:glow>
              <a:schemeClr val="accent1">
                <a:alpha val="40000"/>
              </a:schemeClr>
            </a:glow>
          </a:effectLst>
        </p:spPr>
      </p:pic>
      <p:sp>
        <p:nvSpPr>
          <p:cNvPr id="13" name="Picture Placeholder 3">
            <a:extLst>
              <a:ext uri="{FF2B5EF4-FFF2-40B4-BE49-F238E27FC236}">
                <a16:creationId xmlns:a16="http://schemas.microsoft.com/office/drawing/2014/main" id="{E57F0A92-913A-1848-8C2F-8EB87BCBBBFF}"/>
              </a:ext>
            </a:extLst>
          </p:cNvPr>
          <p:cNvSpPr>
            <a:spLocks noGrp="1"/>
          </p:cNvSpPr>
          <p:nvPr>
            <p:ph type="pic" sz="quarter" idx="10"/>
          </p:nvPr>
        </p:nvSpPr>
        <p:spPr>
          <a:xfrm>
            <a:off x="3048000" y="0"/>
            <a:ext cx="9144000" cy="6858000"/>
          </a:xfrm>
          <a:prstGeom prst="rect">
            <a:avLst/>
          </a:prstGeom>
          <a:pattFill prst="pct20">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145316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par>
                                <p:cTn id="16" presetID="23"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Blank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20F63-7891-8F4C-BCDB-468659AC6551}"/>
              </a:ext>
            </a:extLst>
          </p:cNvPr>
          <p:cNvSpPr/>
          <p:nvPr userDrawn="1"/>
        </p:nvSpPr>
        <p:spPr>
          <a:xfrm>
            <a:off x="0" y="0"/>
            <a:ext cx="12192000" cy="6858000"/>
          </a:xfrm>
          <a:prstGeom prst="rect">
            <a:avLst/>
          </a:prstGeom>
          <a:solidFill>
            <a:srgbClr val="32B2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cxnSp>
        <p:nvCxnSpPr>
          <p:cNvPr id="12" name="Straight Connector 11">
            <a:extLst>
              <a:ext uri="{FF2B5EF4-FFF2-40B4-BE49-F238E27FC236}">
                <a16:creationId xmlns:a16="http://schemas.microsoft.com/office/drawing/2014/main" id="{35CBE75C-71C4-C441-AB13-DFEB0FC62D82}"/>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303151D0-C165-EC4E-9E8D-6B125FDC1487}"/>
              </a:ext>
            </a:extLst>
          </p:cNvPr>
          <p:cNvPicPr>
            <a:picLocks noChangeAspect="1"/>
          </p:cNvPicPr>
          <p:nvPr userDrawn="1"/>
        </p:nvPicPr>
        <p:blipFill>
          <a:blip r:embed="rId2">
            <a:lum bright="100000" contrast="-100000"/>
          </a:blip>
          <a:stretch>
            <a:fillRect/>
          </a:stretch>
        </p:blipFill>
        <p:spPr>
          <a:xfrm>
            <a:off x="432407" y="6319214"/>
            <a:ext cx="390583" cy="222300"/>
          </a:xfrm>
          <a:prstGeom prst="rect">
            <a:avLst/>
          </a:prstGeom>
          <a:noFill/>
          <a:effectLst>
            <a:glow>
              <a:schemeClr val="accent1">
                <a:alpha val="40000"/>
              </a:schemeClr>
            </a:glow>
          </a:effectLst>
        </p:spPr>
      </p:pic>
      <p:sp>
        <p:nvSpPr>
          <p:cNvPr id="8" name="Slide Number Placeholder 5">
            <a:extLst>
              <a:ext uri="{FF2B5EF4-FFF2-40B4-BE49-F238E27FC236}">
                <a16:creationId xmlns:a16="http://schemas.microsoft.com/office/drawing/2014/main" id="{A87E6BF2-38C2-BA45-8E0A-132464D3E2BE}"/>
              </a:ext>
            </a:extLst>
          </p:cNvPr>
          <p:cNvSpPr txBox="1">
            <a:spLocks/>
          </p:cNvSpPr>
          <p:nvPr userDrawn="1"/>
        </p:nvSpPr>
        <p:spPr>
          <a:xfrm>
            <a:off x="11472496" y="6276302"/>
            <a:ext cx="431790" cy="410609"/>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1000" b="0" i="0" smtClean="0">
                <a:solidFill>
                  <a:schemeClr val="bg1"/>
                </a:solidFill>
                <a:latin typeface="Fira Sans" panose="020B0503050000020004" pitchFamily="34" charset="0"/>
                <a:ea typeface="Fira Sans" panose="020B0503050000020004" pitchFamily="34" charset="0"/>
                <a:cs typeface="Calibri" panose="020F0502020204030204" pitchFamily="34" charset="0"/>
              </a:rPr>
              <a:pPr algn="ctr"/>
              <a:t>‹#›</a:t>
            </a:fld>
            <a:endParaRPr lang="en-US" sz="1000" b="0" i="0" dirty="0">
              <a:solidFill>
                <a:schemeClr val="bg1"/>
              </a:solidFill>
              <a:latin typeface="Fira Sans" panose="020B0503050000020004" pitchFamily="34" charset="0"/>
              <a:ea typeface="Fira Sans" panose="020B0503050000020004" pitchFamily="34" charset="0"/>
              <a:cs typeface="Calibri" panose="020F0502020204030204" pitchFamily="34" charset="0"/>
            </a:endParaRPr>
          </a:p>
        </p:txBody>
      </p:sp>
      <p:sp>
        <p:nvSpPr>
          <p:cNvPr id="9" name="TextBox 8">
            <a:extLst>
              <a:ext uri="{FF2B5EF4-FFF2-40B4-BE49-F238E27FC236}">
                <a16:creationId xmlns:a16="http://schemas.microsoft.com/office/drawing/2014/main" id="{ED13D036-2F2A-9E47-A7F3-3B4CDB553F1D}"/>
              </a:ext>
            </a:extLst>
          </p:cNvPr>
          <p:cNvSpPr txBox="1"/>
          <p:nvPr userDrawn="1"/>
        </p:nvSpPr>
        <p:spPr>
          <a:xfrm>
            <a:off x="10831950" y="6353246"/>
            <a:ext cx="702436" cy="246221"/>
          </a:xfrm>
          <a:prstGeom prst="rect">
            <a:avLst/>
          </a:prstGeom>
          <a:noFill/>
        </p:spPr>
        <p:txBody>
          <a:bodyPr wrap="none" rtlCol="0">
            <a:spAutoFit/>
          </a:bodyPr>
          <a:lstStyle/>
          <a:p>
            <a:pPr algn="ctr"/>
            <a:r>
              <a:rPr lang="en-US" sz="1000" b="0" i="0" spc="300" dirty="0">
                <a:solidFill>
                  <a:schemeClr val="bg1">
                    <a:alpha val="50000"/>
                  </a:schemeClr>
                </a:solidFill>
                <a:latin typeface="Fira Sans" panose="020B0503050000020004" pitchFamily="34" charset="0"/>
                <a:ea typeface="Fira Sans" panose="020B0503050000020004" pitchFamily="34" charset="0"/>
              </a:rPr>
              <a:t>SLIDE</a:t>
            </a:r>
          </a:p>
        </p:txBody>
      </p:sp>
      <p:cxnSp>
        <p:nvCxnSpPr>
          <p:cNvPr id="11" name="Straight Connector 10">
            <a:extLst>
              <a:ext uri="{FF2B5EF4-FFF2-40B4-BE49-F238E27FC236}">
                <a16:creationId xmlns:a16="http://schemas.microsoft.com/office/drawing/2014/main" id="{96780C26-049D-7B47-B0E6-F03930079FA8}"/>
              </a:ext>
            </a:extLst>
          </p:cNvPr>
          <p:cNvCxnSpPr>
            <a:cxnSpLocks/>
          </p:cNvCxnSpPr>
          <p:nvPr userDrawn="1"/>
        </p:nvCxnSpPr>
        <p:spPr>
          <a:xfrm flipV="1">
            <a:off x="11752193" y="357854"/>
            <a:ext cx="1" cy="292659"/>
          </a:xfrm>
          <a:prstGeom prst="line">
            <a:avLst/>
          </a:prstGeom>
          <a:ln>
            <a:solidFill>
              <a:schemeClr val="bg2">
                <a:alpha val="50000"/>
              </a:schemeClr>
            </a:solidFill>
          </a:ln>
        </p:spPr>
        <p:style>
          <a:lnRef idx="1">
            <a:schemeClr val="dk1"/>
          </a:lnRef>
          <a:fillRef idx="0">
            <a:schemeClr val="dk1"/>
          </a:fillRef>
          <a:effectRef idx="0">
            <a:schemeClr val="dk1"/>
          </a:effectRef>
          <a:fontRef idx="minor">
            <a:schemeClr val="tx1"/>
          </a:fontRef>
        </p:style>
      </p:cxnSp>
      <p:grpSp>
        <p:nvGrpSpPr>
          <p:cNvPr id="19" name="Group 18">
            <a:extLst>
              <a:ext uri="{FF2B5EF4-FFF2-40B4-BE49-F238E27FC236}">
                <a16:creationId xmlns:a16="http://schemas.microsoft.com/office/drawing/2014/main" id="{BF075FD7-4C44-CB40-8F24-130E0BD986A6}"/>
              </a:ext>
            </a:extLst>
          </p:cNvPr>
          <p:cNvGrpSpPr/>
          <p:nvPr userDrawn="1"/>
        </p:nvGrpSpPr>
        <p:grpSpPr>
          <a:xfrm>
            <a:off x="859169" y="-270834"/>
            <a:ext cx="11529833" cy="6780358"/>
            <a:chOff x="859169" y="-270834"/>
            <a:chExt cx="11529833" cy="6780358"/>
          </a:xfrm>
        </p:grpSpPr>
        <p:sp>
          <p:nvSpPr>
            <p:cNvPr id="20" name="Rectangle 19">
              <a:extLst>
                <a:ext uri="{FF2B5EF4-FFF2-40B4-BE49-F238E27FC236}">
                  <a16:creationId xmlns:a16="http://schemas.microsoft.com/office/drawing/2014/main" id="{C36A0938-BE0B-0D46-92FB-D5731D2E5F34}"/>
                </a:ext>
              </a:extLst>
            </p:cNvPr>
            <p:cNvSpPr/>
            <p:nvPr/>
          </p:nvSpPr>
          <p:spPr>
            <a:xfrm>
              <a:off x="5167281" y="507271"/>
              <a:ext cx="509364" cy="275279"/>
            </a:xfrm>
            <a:prstGeom prst="rect">
              <a:avLst/>
            </a:prstGeom>
            <a:solidFill>
              <a:srgbClr val="2EA692">
                <a:alpha val="20000"/>
              </a:srgb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1" name="Rectangle 20">
              <a:extLst>
                <a:ext uri="{FF2B5EF4-FFF2-40B4-BE49-F238E27FC236}">
                  <a16:creationId xmlns:a16="http://schemas.microsoft.com/office/drawing/2014/main" id="{DE1DD5BA-5057-1F4F-B6F2-C5E1F04C8375}"/>
                </a:ext>
              </a:extLst>
            </p:cNvPr>
            <p:cNvSpPr/>
            <p:nvPr/>
          </p:nvSpPr>
          <p:spPr>
            <a:xfrm>
              <a:off x="859169" y="5410664"/>
              <a:ext cx="509364" cy="275279"/>
            </a:xfrm>
            <a:prstGeom prst="rect">
              <a:avLst/>
            </a:prstGeom>
            <a:solidFill>
              <a:srgbClr val="2EA692">
                <a:alpha val="22000"/>
              </a:srgb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2" name="Rectangle 21">
              <a:extLst>
                <a:ext uri="{FF2B5EF4-FFF2-40B4-BE49-F238E27FC236}">
                  <a16:creationId xmlns:a16="http://schemas.microsoft.com/office/drawing/2014/main" id="{953D63EC-3AE6-214B-808F-4B925EAD1B5E}"/>
                </a:ext>
              </a:extLst>
            </p:cNvPr>
            <p:cNvSpPr/>
            <p:nvPr/>
          </p:nvSpPr>
          <p:spPr>
            <a:xfrm rot="5400000">
              <a:off x="2373497" y="5962290"/>
              <a:ext cx="720556" cy="373912"/>
            </a:xfrm>
            <a:prstGeom prst="rect">
              <a:avLst/>
            </a:prstGeom>
            <a:solidFill>
              <a:srgbClr val="2EA692">
                <a:alpha val="22000"/>
              </a:srgb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3" name="Rectangle 22">
              <a:extLst>
                <a:ext uri="{FF2B5EF4-FFF2-40B4-BE49-F238E27FC236}">
                  <a16:creationId xmlns:a16="http://schemas.microsoft.com/office/drawing/2014/main" id="{076EA287-D35C-F84C-943E-46D4304AD2FA}"/>
                </a:ext>
              </a:extLst>
            </p:cNvPr>
            <p:cNvSpPr/>
            <p:nvPr userDrawn="1"/>
          </p:nvSpPr>
          <p:spPr>
            <a:xfrm>
              <a:off x="1650379" y="-161653"/>
              <a:ext cx="992457" cy="617875"/>
            </a:xfrm>
            <a:prstGeom prst="rect">
              <a:avLst/>
            </a:prstGeom>
            <a:noFill/>
            <a:ln>
              <a:solidFill>
                <a:srgbClr val="2EA692">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4" name="Rectangle 23">
              <a:extLst>
                <a:ext uri="{FF2B5EF4-FFF2-40B4-BE49-F238E27FC236}">
                  <a16:creationId xmlns:a16="http://schemas.microsoft.com/office/drawing/2014/main" id="{76D7A58D-3166-5E47-B4A4-CAA2321B12B5}"/>
                </a:ext>
              </a:extLst>
            </p:cNvPr>
            <p:cNvSpPr/>
            <p:nvPr userDrawn="1"/>
          </p:nvSpPr>
          <p:spPr>
            <a:xfrm>
              <a:off x="11396545" y="2135498"/>
              <a:ext cx="992457" cy="617875"/>
            </a:xfrm>
            <a:prstGeom prst="rect">
              <a:avLst/>
            </a:prstGeom>
            <a:noFill/>
            <a:ln>
              <a:solidFill>
                <a:srgbClr val="2EA692">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5" name="Rectangle 24">
              <a:extLst>
                <a:ext uri="{FF2B5EF4-FFF2-40B4-BE49-F238E27FC236}">
                  <a16:creationId xmlns:a16="http://schemas.microsoft.com/office/drawing/2014/main" id="{D35FF60F-82C3-2C4C-9AF5-41A841707464}"/>
                </a:ext>
              </a:extLst>
            </p:cNvPr>
            <p:cNvSpPr/>
            <p:nvPr userDrawn="1"/>
          </p:nvSpPr>
          <p:spPr>
            <a:xfrm rot="5400000">
              <a:off x="10179350" y="4166944"/>
              <a:ext cx="720556" cy="373912"/>
            </a:xfrm>
            <a:prstGeom prst="rect">
              <a:avLst/>
            </a:prstGeom>
            <a:solidFill>
              <a:srgbClr val="2EA692">
                <a:alpha val="24000"/>
              </a:srgb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6" name="Rectangle 25">
              <a:extLst>
                <a:ext uri="{FF2B5EF4-FFF2-40B4-BE49-F238E27FC236}">
                  <a16:creationId xmlns:a16="http://schemas.microsoft.com/office/drawing/2014/main" id="{145C90B6-6952-0948-9563-2823056A1950}"/>
                </a:ext>
              </a:extLst>
            </p:cNvPr>
            <p:cNvSpPr/>
            <p:nvPr userDrawn="1"/>
          </p:nvSpPr>
          <p:spPr>
            <a:xfrm rot="5400000">
              <a:off x="9590574" y="-153792"/>
              <a:ext cx="509364" cy="275279"/>
            </a:xfrm>
            <a:prstGeom prst="rect">
              <a:avLst/>
            </a:prstGeom>
            <a:solidFill>
              <a:srgbClr val="2EA692">
                <a:alpha val="28000"/>
              </a:srgb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spTree>
    <p:extLst>
      <p:ext uri="{BB962C8B-B14F-4D97-AF65-F5344CB8AC3E}">
        <p14:creationId xmlns:p14="http://schemas.microsoft.com/office/powerpoint/2010/main" val="328250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2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par>
                                <p:cTn id="15" presetID="49" presetClass="entr" presetSubtype="0" decel="100000" fill="hold"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 calcmode="lin" valueType="num">
                                      <p:cBhvr>
                                        <p:cTn id="19" dur="500" fill="hold"/>
                                        <p:tgtEl>
                                          <p:spTgt spid="11"/>
                                        </p:tgtEl>
                                        <p:attrNameLst>
                                          <p:attrName>style.rotation</p:attrName>
                                        </p:attrNameLst>
                                      </p:cBhvr>
                                      <p:tavLst>
                                        <p:tav tm="0">
                                          <p:val>
                                            <p:fltVal val="360"/>
                                          </p:val>
                                        </p:tav>
                                        <p:tav tm="100000">
                                          <p:val>
                                            <p:fltVal val="0"/>
                                          </p:val>
                                        </p:tav>
                                      </p:tavLst>
                                    </p:anim>
                                    <p:animEffect transition="in" filter="fade">
                                      <p:cBhvr>
                                        <p:cTn id="20" dur="500"/>
                                        <p:tgtEl>
                                          <p:spTgt spid="11"/>
                                        </p:tgtEl>
                                      </p:cBhvr>
                                    </p:animEffect>
                                  </p:childTnLst>
                                </p:cTn>
                              </p:par>
                              <p:par>
                                <p:cTn id="21" presetID="49" presetClass="entr" presetSubtype="0" decel="100000"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par>
                                <p:cTn id="27" presetID="23" presetClass="entr" presetSubtype="32"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strVal val="4*#ppt_w"/>
                                          </p:val>
                                        </p:tav>
                                        <p:tav tm="100000">
                                          <p:val>
                                            <p:strVal val="#ppt_w"/>
                                          </p:val>
                                        </p:tav>
                                      </p:tavLst>
                                    </p:anim>
                                    <p:anim calcmode="lin" valueType="num">
                                      <p:cBhvr>
                                        <p:cTn id="30" dur="500" fill="hold"/>
                                        <p:tgtEl>
                                          <p:spTgt spid="1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Blank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20F63-7891-8F4C-BCDB-468659AC6551}"/>
              </a:ext>
            </a:extLst>
          </p:cNvPr>
          <p:cNvSpPr/>
          <p:nvPr userDrawn="1"/>
        </p:nvSpPr>
        <p:spPr>
          <a:xfrm>
            <a:off x="0" y="0"/>
            <a:ext cx="6096000" cy="6858000"/>
          </a:xfrm>
          <a:prstGeom prst="rect">
            <a:avLst/>
          </a:prstGeom>
          <a:solidFill>
            <a:srgbClr val="32B2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cxnSp>
        <p:nvCxnSpPr>
          <p:cNvPr id="12" name="Straight Connector 11">
            <a:extLst>
              <a:ext uri="{FF2B5EF4-FFF2-40B4-BE49-F238E27FC236}">
                <a16:creationId xmlns:a16="http://schemas.microsoft.com/office/drawing/2014/main" id="{35CBE75C-71C4-C441-AB13-DFEB0FC62D82}"/>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303151D0-C165-EC4E-9E8D-6B125FDC1487}"/>
              </a:ext>
            </a:extLst>
          </p:cNvPr>
          <p:cNvPicPr>
            <a:picLocks noChangeAspect="1"/>
          </p:cNvPicPr>
          <p:nvPr userDrawn="1"/>
        </p:nvPicPr>
        <p:blipFill>
          <a:blip r:embed="rId2">
            <a:lum bright="100000" contrast="-100000"/>
          </a:blip>
          <a:stretch>
            <a:fillRect/>
          </a:stretch>
        </p:blipFill>
        <p:spPr>
          <a:xfrm>
            <a:off x="432407" y="6319214"/>
            <a:ext cx="390583" cy="222300"/>
          </a:xfrm>
          <a:prstGeom prst="rect">
            <a:avLst/>
          </a:prstGeom>
          <a:noFill/>
          <a:effectLst>
            <a:glow>
              <a:schemeClr val="accent1">
                <a:alpha val="40000"/>
              </a:schemeClr>
            </a:glow>
          </a:effectLst>
        </p:spPr>
      </p:pic>
      <p:sp>
        <p:nvSpPr>
          <p:cNvPr id="7" name="Picture Placeholder 3">
            <a:extLst>
              <a:ext uri="{FF2B5EF4-FFF2-40B4-BE49-F238E27FC236}">
                <a16:creationId xmlns:a16="http://schemas.microsoft.com/office/drawing/2014/main" id="{F6CFD963-2FE9-6A42-943A-99CF87601841}"/>
              </a:ext>
            </a:extLst>
          </p:cNvPr>
          <p:cNvSpPr>
            <a:spLocks noGrp="1"/>
          </p:cNvSpPr>
          <p:nvPr>
            <p:ph type="pic" sz="quarter" idx="10"/>
          </p:nvPr>
        </p:nvSpPr>
        <p:spPr>
          <a:xfrm>
            <a:off x="6100762" y="0"/>
            <a:ext cx="6091238" cy="6858000"/>
          </a:xfrm>
          <a:prstGeom prst="rect">
            <a:avLst/>
          </a:prstGeom>
          <a:pattFill prst="pct20">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8" name="Slide Number Placeholder 5">
            <a:extLst>
              <a:ext uri="{FF2B5EF4-FFF2-40B4-BE49-F238E27FC236}">
                <a16:creationId xmlns:a16="http://schemas.microsoft.com/office/drawing/2014/main" id="{8215D92E-CFFD-C94B-96AB-6606C9AE4799}"/>
              </a:ext>
            </a:extLst>
          </p:cNvPr>
          <p:cNvSpPr txBox="1">
            <a:spLocks/>
          </p:cNvSpPr>
          <p:nvPr userDrawn="1"/>
        </p:nvSpPr>
        <p:spPr>
          <a:xfrm>
            <a:off x="11472496" y="6276302"/>
            <a:ext cx="431790" cy="410609"/>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1000" b="0" i="0" smtClean="0">
                <a:solidFill>
                  <a:schemeClr val="tx1">
                    <a:alpha val="93000"/>
                  </a:schemeClr>
                </a:solidFill>
                <a:latin typeface="Fira Sans" panose="020B0503050000020004" pitchFamily="34" charset="0"/>
                <a:ea typeface="Fira Sans" panose="020B0503050000020004" pitchFamily="34" charset="0"/>
                <a:cs typeface="Calibri" panose="020F0502020204030204" pitchFamily="34" charset="0"/>
              </a:rPr>
              <a:pPr algn="ctr"/>
              <a:t>‹#›</a:t>
            </a:fld>
            <a:endParaRPr lang="en-US" sz="1000" b="0" i="0" dirty="0">
              <a:solidFill>
                <a:schemeClr val="tx1">
                  <a:alpha val="93000"/>
                </a:schemeClr>
              </a:solidFill>
              <a:latin typeface="Fira Sans" panose="020B0503050000020004" pitchFamily="34" charset="0"/>
              <a:ea typeface="Fira Sans" panose="020B0503050000020004" pitchFamily="34" charset="0"/>
              <a:cs typeface="Calibri" panose="020F0502020204030204" pitchFamily="34" charset="0"/>
            </a:endParaRPr>
          </a:p>
        </p:txBody>
      </p:sp>
      <p:sp>
        <p:nvSpPr>
          <p:cNvPr id="9" name="TextBox 8">
            <a:extLst>
              <a:ext uri="{FF2B5EF4-FFF2-40B4-BE49-F238E27FC236}">
                <a16:creationId xmlns:a16="http://schemas.microsoft.com/office/drawing/2014/main" id="{95A600AF-4BA2-904E-8AA5-F416B6E0E7F7}"/>
              </a:ext>
            </a:extLst>
          </p:cNvPr>
          <p:cNvSpPr txBox="1"/>
          <p:nvPr userDrawn="1"/>
        </p:nvSpPr>
        <p:spPr>
          <a:xfrm>
            <a:off x="10831950" y="6353246"/>
            <a:ext cx="702436" cy="246221"/>
          </a:xfrm>
          <a:prstGeom prst="rect">
            <a:avLst/>
          </a:prstGeom>
          <a:noFill/>
        </p:spPr>
        <p:txBody>
          <a:bodyPr wrap="none" rtlCol="0">
            <a:spAutoFit/>
          </a:bodyPr>
          <a:lstStyle/>
          <a:p>
            <a:pPr algn="ctr"/>
            <a:r>
              <a:rPr lang="en-US" sz="1000" b="0" i="0" spc="300" dirty="0">
                <a:solidFill>
                  <a:schemeClr val="tx1">
                    <a:alpha val="30000"/>
                  </a:schemeClr>
                </a:solidFill>
                <a:latin typeface="Fira Sans" panose="020B0503050000020004" pitchFamily="34" charset="0"/>
                <a:ea typeface="Fira Sans" panose="020B0503050000020004" pitchFamily="34" charset="0"/>
              </a:rPr>
              <a:t>SLIDE</a:t>
            </a:r>
          </a:p>
        </p:txBody>
      </p:sp>
      <p:cxnSp>
        <p:nvCxnSpPr>
          <p:cNvPr id="13" name="Straight Connector 12">
            <a:extLst>
              <a:ext uri="{FF2B5EF4-FFF2-40B4-BE49-F238E27FC236}">
                <a16:creationId xmlns:a16="http://schemas.microsoft.com/office/drawing/2014/main" id="{C5590A6B-FAAD-5343-A832-6D4F91BDDC68}"/>
              </a:ext>
            </a:extLst>
          </p:cNvPr>
          <p:cNvCxnSpPr>
            <a:cxnSpLocks/>
          </p:cNvCxnSpPr>
          <p:nvPr userDrawn="1"/>
        </p:nvCxnSpPr>
        <p:spPr>
          <a:xfrm flipV="1">
            <a:off x="11752193" y="357854"/>
            <a:ext cx="1" cy="292659"/>
          </a:xfrm>
          <a:prstGeom prst="line">
            <a:avLst/>
          </a:prstGeom>
          <a:ln>
            <a:solidFill>
              <a:schemeClr val="dk1">
                <a:alpha val="50000"/>
              </a:schemeClr>
            </a:solidFill>
          </a:ln>
        </p:spPr>
        <p:style>
          <a:lnRef idx="1">
            <a:schemeClr val="dk1"/>
          </a:lnRef>
          <a:fillRef idx="0">
            <a:schemeClr val="dk1"/>
          </a:fillRef>
          <a:effectRef idx="0">
            <a:schemeClr val="dk1"/>
          </a:effectRef>
          <a:fontRef idx="minor">
            <a:schemeClr val="tx1"/>
          </a:fontRef>
        </p:style>
      </p:cxnSp>
      <p:grpSp>
        <p:nvGrpSpPr>
          <p:cNvPr id="21" name="Group 20">
            <a:extLst>
              <a:ext uri="{FF2B5EF4-FFF2-40B4-BE49-F238E27FC236}">
                <a16:creationId xmlns:a16="http://schemas.microsoft.com/office/drawing/2014/main" id="{59921B26-474A-B64A-BF63-DA8D97A216F8}"/>
              </a:ext>
            </a:extLst>
          </p:cNvPr>
          <p:cNvGrpSpPr/>
          <p:nvPr userDrawn="1"/>
        </p:nvGrpSpPr>
        <p:grpSpPr>
          <a:xfrm>
            <a:off x="859169" y="-161653"/>
            <a:ext cx="4817476" cy="6671177"/>
            <a:chOff x="859169" y="-161653"/>
            <a:chExt cx="4817476" cy="6671177"/>
          </a:xfrm>
        </p:grpSpPr>
        <p:sp>
          <p:nvSpPr>
            <p:cNvPr id="22" name="Rectangle 21">
              <a:extLst>
                <a:ext uri="{FF2B5EF4-FFF2-40B4-BE49-F238E27FC236}">
                  <a16:creationId xmlns:a16="http://schemas.microsoft.com/office/drawing/2014/main" id="{35CC640F-9E6D-FA45-AC4A-471B49B4AB83}"/>
                </a:ext>
              </a:extLst>
            </p:cNvPr>
            <p:cNvSpPr/>
            <p:nvPr/>
          </p:nvSpPr>
          <p:spPr>
            <a:xfrm>
              <a:off x="5167281" y="507271"/>
              <a:ext cx="509364" cy="275279"/>
            </a:xfrm>
            <a:prstGeom prst="rect">
              <a:avLst/>
            </a:prstGeom>
            <a:solidFill>
              <a:srgbClr val="2EA692">
                <a:alpha val="20000"/>
              </a:srgb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3" name="Rectangle 22">
              <a:extLst>
                <a:ext uri="{FF2B5EF4-FFF2-40B4-BE49-F238E27FC236}">
                  <a16:creationId xmlns:a16="http://schemas.microsoft.com/office/drawing/2014/main" id="{BA0DC844-7B30-3944-BBC4-5E99E8A90F2C}"/>
                </a:ext>
              </a:extLst>
            </p:cNvPr>
            <p:cNvSpPr/>
            <p:nvPr/>
          </p:nvSpPr>
          <p:spPr>
            <a:xfrm>
              <a:off x="859169" y="5410664"/>
              <a:ext cx="509364" cy="275279"/>
            </a:xfrm>
            <a:prstGeom prst="rect">
              <a:avLst/>
            </a:prstGeom>
            <a:solidFill>
              <a:srgbClr val="2EA692">
                <a:alpha val="22000"/>
              </a:srgb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4" name="Rectangle 23">
              <a:extLst>
                <a:ext uri="{FF2B5EF4-FFF2-40B4-BE49-F238E27FC236}">
                  <a16:creationId xmlns:a16="http://schemas.microsoft.com/office/drawing/2014/main" id="{AAEA2C0A-0976-DE49-AA60-F35DFAF1F6AF}"/>
                </a:ext>
              </a:extLst>
            </p:cNvPr>
            <p:cNvSpPr/>
            <p:nvPr/>
          </p:nvSpPr>
          <p:spPr>
            <a:xfrm rot="5400000">
              <a:off x="2373497" y="5962290"/>
              <a:ext cx="720556" cy="373912"/>
            </a:xfrm>
            <a:prstGeom prst="rect">
              <a:avLst/>
            </a:prstGeom>
            <a:solidFill>
              <a:srgbClr val="2EA692">
                <a:alpha val="22000"/>
              </a:srgb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5" name="Rectangle 24">
              <a:extLst>
                <a:ext uri="{FF2B5EF4-FFF2-40B4-BE49-F238E27FC236}">
                  <a16:creationId xmlns:a16="http://schemas.microsoft.com/office/drawing/2014/main" id="{19E30D22-1753-7142-AC86-A031CD83F75C}"/>
                </a:ext>
              </a:extLst>
            </p:cNvPr>
            <p:cNvSpPr/>
            <p:nvPr userDrawn="1"/>
          </p:nvSpPr>
          <p:spPr>
            <a:xfrm>
              <a:off x="1650379" y="-161653"/>
              <a:ext cx="992457" cy="617875"/>
            </a:xfrm>
            <a:prstGeom prst="rect">
              <a:avLst/>
            </a:prstGeom>
            <a:noFill/>
            <a:ln>
              <a:solidFill>
                <a:srgbClr val="2EA692">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ira Sans" panose="020B0503050000020004" pitchFamily="34" charset="0"/>
              </a:endParaRPr>
            </a:p>
          </p:txBody>
        </p:sp>
      </p:grpSp>
    </p:spTree>
    <p:extLst>
      <p:ext uri="{BB962C8B-B14F-4D97-AF65-F5344CB8AC3E}">
        <p14:creationId xmlns:p14="http://schemas.microsoft.com/office/powerpoint/2010/main" val="410581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2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par>
                                <p:cTn id="15" presetID="49" presetClass="entr" presetSubtype="0" decel="100000" fill="hold" nodeType="withEffect">
                                  <p:stCondLst>
                                    <p:cond delay="25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 calcmode="lin" valueType="num">
                                      <p:cBhvr>
                                        <p:cTn id="19" dur="500" fill="hold"/>
                                        <p:tgtEl>
                                          <p:spTgt spid="13"/>
                                        </p:tgtEl>
                                        <p:attrNameLst>
                                          <p:attrName>style.rotation</p:attrName>
                                        </p:attrNameLst>
                                      </p:cBhvr>
                                      <p:tavLst>
                                        <p:tav tm="0">
                                          <p:val>
                                            <p:fltVal val="360"/>
                                          </p:val>
                                        </p:tav>
                                        <p:tav tm="100000">
                                          <p:val>
                                            <p:fltVal val="0"/>
                                          </p:val>
                                        </p:tav>
                                      </p:tavLst>
                                    </p:anim>
                                    <p:animEffect transition="in" filter="fade">
                                      <p:cBhvr>
                                        <p:cTn id="20" dur="500"/>
                                        <p:tgtEl>
                                          <p:spTgt spid="13"/>
                                        </p:tgtEl>
                                      </p:cBhvr>
                                    </p:animEffect>
                                  </p:childTnLst>
                                </p:cTn>
                              </p:par>
                              <p:par>
                                <p:cTn id="21" presetID="49" presetClass="entr" presetSubtype="0" decel="100000"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par>
                                <p:cTn id="27" presetID="23" presetClass="entr" presetSubtype="3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4*#ppt_w"/>
                                          </p:val>
                                        </p:tav>
                                        <p:tav tm="100000">
                                          <p:val>
                                            <p:strVal val="#ppt_w"/>
                                          </p:val>
                                        </p:tav>
                                      </p:tavLst>
                                    </p:anim>
                                    <p:anim calcmode="lin" valueType="num">
                                      <p:cBhvr>
                                        <p:cTn id="30" dur="500" fill="hold"/>
                                        <p:tgtEl>
                                          <p:spTgt spid="2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Blank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20F63-7891-8F4C-BCDB-468659AC6551}"/>
              </a:ext>
            </a:extLst>
          </p:cNvPr>
          <p:cNvSpPr/>
          <p:nvPr userDrawn="1"/>
        </p:nvSpPr>
        <p:spPr>
          <a:xfrm>
            <a:off x="0" y="0"/>
            <a:ext cx="12192000" cy="6858000"/>
          </a:xfrm>
          <a:prstGeom prst="rect">
            <a:avLst/>
          </a:prstGeom>
          <a:blipFill dpi="0" rotWithShape="1">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highlight>
                <a:srgbClr val="002E49"/>
              </a:highlight>
              <a:latin typeface="Fira Sans" panose="020B0503050000020004" pitchFamily="34" charset="0"/>
            </a:endParaRPr>
          </a:p>
        </p:txBody>
      </p:sp>
      <p:grpSp>
        <p:nvGrpSpPr>
          <p:cNvPr id="4" name="Group 3">
            <a:extLst>
              <a:ext uri="{FF2B5EF4-FFF2-40B4-BE49-F238E27FC236}">
                <a16:creationId xmlns:a16="http://schemas.microsoft.com/office/drawing/2014/main" id="{8C3FAC73-E7C7-5D4F-83E5-3E36BD3265DC}"/>
              </a:ext>
            </a:extLst>
          </p:cNvPr>
          <p:cNvGrpSpPr/>
          <p:nvPr userDrawn="1"/>
        </p:nvGrpSpPr>
        <p:grpSpPr>
          <a:xfrm>
            <a:off x="859169" y="-161652"/>
            <a:ext cx="4817476" cy="6671176"/>
            <a:chOff x="859169" y="-161652"/>
            <a:chExt cx="4817476" cy="6671176"/>
          </a:xfrm>
        </p:grpSpPr>
        <p:sp>
          <p:nvSpPr>
            <p:cNvPr id="5" name="Rectangle 4">
              <a:extLst>
                <a:ext uri="{FF2B5EF4-FFF2-40B4-BE49-F238E27FC236}">
                  <a16:creationId xmlns:a16="http://schemas.microsoft.com/office/drawing/2014/main" id="{FD4A99CD-0AC9-1143-8BDE-0306DE098797}"/>
                </a:ext>
              </a:extLst>
            </p:cNvPr>
            <p:cNvSpPr/>
            <p:nvPr/>
          </p:nvSpPr>
          <p:spPr>
            <a:xfrm>
              <a:off x="5167281" y="507271"/>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6" name="Rectangle 5">
              <a:extLst>
                <a:ext uri="{FF2B5EF4-FFF2-40B4-BE49-F238E27FC236}">
                  <a16:creationId xmlns:a16="http://schemas.microsoft.com/office/drawing/2014/main" id="{C9689CAA-37D8-D745-A804-90E16B83CE83}"/>
                </a:ext>
              </a:extLst>
            </p:cNvPr>
            <p:cNvSpPr/>
            <p:nvPr/>
          </p:nvSpPr>
          <p:spPr>
            <a:xfrm>
              <a:off x="859169" y="5410664"/>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7" name="Rectangle 6">
              <a:extLst>
                <a:ext uri="{FF2B5EF4-FFF2-40B4-BE49-F238E27FC236}">
                  <a16:creationId xmlns:a16="http://schemas.microsoft.com/office/drawing/2014/main" id="{FB3C8161-E916-BD43-BFD3-6B5D455C6987}"/>
                </a:ext>
              </a:extLst>
            </p:cNvPr>
            <p:cNvSpPr/>
            <p:nvPr/>
          </p:nvSpPr>
          <p:spPr>
            <a:xfrm rot="5400000">
              <a:off x="2373497" y="5962290"/>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8" name="Rectangle 7">
              <a:extLst>
                <a:ext uri="{FF2B5EF4-FFF2-40B4-BE49-F238E27FC236}">
                  <a16:creationId xmlns:a16="http://schemas.microsoft.com/office/drawing/2014/main" id="{1EEEEB0C-5CF1-C540-835E-BE6B831AC622}"/>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9" name="Rectangle 8">
              <a:extLst>
                <a:ext uri="{FF2B5EF4-FFF2-40B4-BE49-F238E27FC236}">
                  <a16:creationId xmlns:a16="http://schemas.microsoft.com/office/drawing/2014/main" id="{B0654BF1-865F-4146-B7D5-DA12742F6630}"/>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cxnSp>
        <p:nvCxnSpPr>
          <p:cNvPr id="16" name="Straight Connector 15">
            <a:extLst>
              <a:ext uri="{FF2B5EF4-FFF2-40B4-BE49-F238E27FC236}">
                <a16:creationId xmlns:a16="http://schemas.microsoft.com/office/drawing/2014/main" id="{B5386AB1-430F-9846-90EA-BCB16F06F588}"/>
              </a:ext>
            </a:extLst>
          </p:cNvPr>
          <p:cNvCxnSpPr>
            <a:cxnSpLocks/>
          </p:cNvCxnSpPr>
          <p:nvPr userDrawn="1"/>
        </p:nvCxnSpPr>
        <p:spPr>
          <a:xfrm flipV="1">
            <a:off x="11752193" y="357854"/>
            <a:ext cx="1" cy="292659"/>
          </a:xfrm>
          <a:prstGeom prst="line">
            <a:avLst/>
          </a:prstGeom>
          <a:ln>
            <a:solidFill>
              <a:schemeClr val="bg2">
                <a:alpha val="5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3C06C7E-8C5B-5E4F-B96C-0D08F7C849FC}"/>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17" name="Slide Number Placeholder 5">
            <a:extLst>
              <a:ext uri="{FF2B5EF4-FFF2-40B4-BE49-F238E27FC236}">
                <a16:creationId xmlns:a16="http://schemas.microsoft.com/office/drawing/2014/main" id="{117E09FA-16F1-DE44-B420-40DFA21D4C4E}"/>
              </a:ext>
            </a:extLst>
          </p:cNvPr>
          <p:cNvSpPr txBox="1">
            <a:spLocks/>
          </p:cNvSpPr>
          <p:nvPr userDrawn="1"/>
        </p:nvSpPr>
        <p:spPr>
          <a:xfrm>
            <a:off x="11472496" y="6276302"/>
            <a:ext cx="431790" cy="410609"/>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1000" b="0" i="0" smtClean="0">
                <a:solidFill>
                  <a:schemeClr val="tx1">
                    <a:alpha val="93000"/>
                  </a:schemeClr>
                </a:solidFill>
                <a:latin typeface="Fira Sans" panose="020B0503050000020004" pitchFamily="34" charset="0"/>
                <a:ea typeface="Fira Sans" panose="020B0503050000020004" pitchFamily="34" charset="0"/>
                <a:cs typeface="Calibri" panose="020F0502020204030204" pitchFamily="34" charset="0"/>
              </a:rPr>
              <a:pPr algn="ctr"/>
              <a:t>‹#›</a:t>
            </a:fld>
            <a:endParaRPr lang="en-US" sz="1000" b="0" i="0" dirty="0">
              <a:solidFill>
                <a:schemeClr val="tx1">
                  <a:alpha val="93000"/>
                </a:schemeClr>
              </a:solidFill>
              <a:latin typeface="Fira Sans" panose="020B0503050000020004" pitchFamily="34" charset="0"/>
              <a:ea typeface="Fira Sans" panose="020B05030500000200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4BC747D-B015-BA41-BC19-565152A78213}"/>
              </a:ext>
            </a:extLst>
          </p:cNvPr>
          <p:cNvSpPr txBox="1"/>
          <p:nvPr userDrawn="1"/>
        </p:nvSpPr>
        <p:spPr>
          <a:xfrm>
            <a:off x="10831950" y="6353246"/>
            <a:ext cx="702436" cy="246221"/>
          </a:xfrm>
          <a:prstGeom prst="rect">
            <a:avLst/>
          </a:prstGeom>
          <a:noFill/>
        </p:spPr>
        <p:txBody>
          <a:bodyPr wrap="none" rtlCol="0">
            <a:spAutoFit/>
          </a:bodyPr>
          <a:lstStyle/>
          <a:p>
            <a:pPr algn="ctr"/>
            <a:r>
              <a:rPr lang="en-US" sz="1000" b="0" i="0" spc="300" dirty="0">
                <a:solidFill>
                  <a:schemeClr val="tx1">
                    <a:alpha val="30000"/>
                  </a:schemeClr>
                </a:solidFill>
                <a:latin typeface="Fira Sans" panose="020B0503050000020004" pitchFamily="34" charset="0"/>
                <a:ea typeface="Fira Sans" panose="020B0503050000020004" pitchFamily="34" charset="0"/>
              </a:rPr>
              <a:t>SLIDE</a:t>
            </a:r>
          </a:p>
        </p:txBody>
      </p:sp>
      <p:cxnSp>
        <p:nvCxnSpPr>
          <p:cNvPr id="20" name="Straight Connector 19">
            <a:extLst>
              <a:ext uri="{FF2B5EF4-FFF2-40B4-BE49-F238E27FC236}">
                <a16:creationId xmlns:a16="http://schemas.microsoft.com/office/drawing/2014/main" id="{325737ED-D93C-F94E-8735-FB3255DED896}"/>
              </a:ext>
            </a:extLst>
          </p:cNvPr>
          <p:cNvCxnSpPr>
            <a:cxnSpLocks/>
          </p:cNvCxnSpPr>
          <p:nvPr userDrawn="1"/>
        </p:nvCxnSpPr>
        <p:spPr>
          <a:xfrm flipV="1">
            <a:off x="11752193" y="357854"/>
            <a:ext cx="1" cy="292659"/>
          </a:xfrm>
          <a:prstGeom prst="line">
            <a:avLst/>
          </a:prstGeom>
          <a:ln>
            <a:solidFill>
              <a:schemeClr val="dk1">
                <a:alpha val="50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C7D3E59-1B02-CB4B-947D-1FFFE95AE912}"/>
              </a:ext>
            </a:extLst>
          </p:cNvPr>
          <p:cNvCxnSpPr>
            <a:cxnSpLocks/>
          </p:cNvCxnSpPr>
          <p:nvPr userDrawn="1"/>
        </p:nvCxnSpPr>
        <p:spPr>
          <a:xfrm flipV="1">
            <a:off x="431051" y="357853"/>
            <a:ext cx="283053" cy="1"/>
          </a:xfrm>
          <a:prstGeom prst="line">
            <a:avLst/>
          </a:prstGeom>
          <a:ln>
            <a:solidFill>
              <a:schemeClr val="dk1">
                <a:alpha val="50000"/>
              </a:schemeClr>
            </a:solidFill>
          </a:ln>
        </p:spPr>
        <p:style>
          <a:lnRef idx="1">
            <a:schemeClr val="dk1"/>
          </a:lnRef>
          <a:fillRef idx="0">
            <a:schemeClr val="dk1"/>
          </a:fillRef>
          <a:effectRef idx="0">
            <a:schemeClr val="dk1"/>
          </a:effectRef>
          <a:fontRef idx="minor">
            <a:schemeClr val="tx1"/>
          </a:fontRef>
        </p:style>
      </p:cxnSp>
      <p:pic>
        <p:nvPicPr>
          <p:cNvPr id="23" name="Picture 22">
            <a:extLst>
              <a:ext uri="{FF2B5EF4-FFF2-40B4-BE49-F238E27FC236}">
                <a16:creationId xmlns:a16="http://schemas.microsoft.com/office/drawing/2014/main" id="{54EC9978-C7FC-A141-A709-04A04BB6B4B1}"/>
              </a:ext>
            </a:extLst>
          </p:cNvPr>
          <p:cNvPicPr>
            <a:picLocks noChangeAspect="1"/>
          </p:cNvPicPr>
          <p:nvPr userDrawn="1"/>
        </p:nvPicPr>
        <p:blipFill>
          <a:blip r:embed="rId3"/>
          <a:stretch>
            <a:fillRect/>
          </a:stretch>
        </p:blipFill>
        <p:spPr>
          <a:xfrm>
            <a:off x="432407" y="6319214"/>
            <a:ext cx="390583" cy="222300"/>
          </a:xfrm>
          <a:prstGeom prst="rect">
            <a:avLst/>
          </a:prstGeom>
        </p:spPr>
      </p:pic>
    </p:spTree>
    <p:extLst>
      <p:ext uri="{BB962C8B-B14F-4D97-AF65-F5344CB8AC3E}">
        <p14:creationId xmlns:p14="http://schemas.microsoft.com/office/powerpoint/2010/main" val="77030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par>
                                <p:cTn id="11" presetID="49" presetClass="entr" presetSubtype="0" decel="10000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 calcmode="lin" valueType="num">
                                      <p:cBhvr>
                                        <p:cTn id="21" dur="500" fill="hold"/>
                                        <p:tgtEl>
                                          <p:spTgt spid="21"/>
                                        </p:tgtEl>
                                        <p:attrNameLst>
                                          <p:attrName>style.rotation</p:attrName>
                                        </p:attrNameLst>
                                      </p:cBhvr>
                                      <p:tavLst>
                                        <p:tav tm="0">
                                          <p:val>
                                            <p:fltVal val="360"/>
                                          </p:val>
                                        </p:tav>
                                        <p:tav tm="100000">
                                          <p:val>
                                            <p:fltVal val="0"/>
                                          </p:val>
                                        </p:tav>
                                      </p:tavLst>
                                    </p:anim>
                                    <p:animEffect transition="in" filter="fade">
                                      <p:cBhvr>
                                        <p:cTn id="22" dur="500"/>
                                        <p:tgtEl>
                                          <p:spTgt spid="21"/>
                                        </p:tgtEl>
                                      </p:cBhvr>
                                    </p:animEffect>
                                  </p:childTnLst>
                                </p:cTn>
                              </p:par>
                              <p:par>
                                <p:cTn id="23" presetID="49" presetClass="entr" presetSubtype="0" decel="100000" fill="hold" nodeType="withEffect">
                                  <p:stCondLst>
                                    <p:cond delay="25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 calcmode="lin" valueType="num">
                                      <p:cBhvr>
                                        <p:cTn id="27" dur="500" fill="hold"/>
                                        <p:tgtEl>
                                          <p:spTgt spid="20"/>
                                        </p:tgtEl>
                                        <p:attrNameLst>
                                          <p:attrName>style.rotation</p:attrName>
                                        </p:attrNameLst>
                                      </p:cBhvr>
                                      <p:tavLst>
                                        <p:tav tm="0">
                                          <p:val>
                                            <p:fltVal val="360"/>
                                          </p:val>
                                        </p:tav>
                                        <p:tav tm="100000">
                                          <p:val>
                                            <p:fltVal val="0"/>
                                          </p:val>
                                        </p:tav>
                                      </p:tavLst>
                                    </p:anim>
                                    <p:animEffect transition="in" filter="fade">
                                      <p:cBhvr>
                                        <p:cTn id="28" dur="500"/>
                                        <p:tgtEl>
                                          <p:spTgt spid="20"/>
                                        </p:tgtEl>
                                      </p:cBhvr>
                                    </p:animEffect>
                                  </p:childTnLst>
                                </p:cTn>
                              </p:par>
                              <p:par>
                                <p:cTn id="29" presetID="49" presetClass="entr" presetSubtype="0" decel="100000" fill="hold" grpId="0" nodeType="withEffect">
                                  <p:stCondLst>
                                    <p:cond delay="5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style.rotation</p:attrName>
                                        </p:attrNameLst>
                                      </p:cBhvr>
                                      <p:tavLst>
                                        <p:tav tm="0">
                                          <p:val>
                                            <p:fltVal val="360"/>
                                          </p:val>
                                        </p:tav>
                                        <p:tav tm="100000">
                                          <p:val>
                                            <p:fltVal val="0"/>
                                          </p:val>
                                        </p:tav>
                                      </p:tavLst>
                                    </p:anim>
                                    <p:animEffect transition="in" filter="fade">
                                      <p:cBhvr>
                                        <p:cTn id="34" dur="500"/>
                                        <p:tgtEl>
                                          <p:spTgt spid="17"/>
                                        </p:tgtEl>
                                      </p:cBhvr>
                                    </p:animEffect>
                                  </p:childTnLst>
                                </p:cTn>
                              </p:par>
                              <p:par>
                                <p:cTn id="35" presetID="23"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Blank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20F63-7891-8F4C-BCDB-468659AC6551}"/>
              </a:ext>
            </a:extLst>
          </p:cNvPr>
          <p:cNvSpPr/>
          <p:nvPr userDrawn="1"/>
        </p:nvSpPr>
        <p:spPr>
          <a:xfrm>
            <a:off x="0" y="0"/>
            <a:ext cx="6096000" cy="6858000"/>
          </a:xfrm>
          <a:prstGeom prst="rect">
            <a:avLst/>
          </a:prstGeom>
          <a:solidFill>
            <a:srgbClr val="32B2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cxnSp>
        <p:nvCxnSpPr>
          <p:cNvPr id="12" name="Straight Connector 11">
            <a:extLst>
              <a:ext uri="{FF2B5EF4-FFF2-40B4-BE49-F238E27FC236}">
                <a16:creationId xmlns:a16="http://schemas.microsoft.com/office/drawing/2014/main" id="{35CBE75C-71C4-C441-AB13-DFEB0FC62D82}"/>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303151D0-C165-EC4E-9E8D-6B125FDC1487}"/>
              </a:ext>
            </a:extLst>
          </p:cNvPr>
          <p:cNvPicPr>
            <a:picLocks noChangeAspect="1"/>
          </p:cNvPicPr>
          <p:nvPr userDrawn="1"/>
        </p:nvPicPr>
        <p:blipFill>
          <a:blip r:embed="rId2">
            <a:lum bright="100000" contrast="-100000"/>
          </a:blip>
          <a:stretch>
            <a:fillRect/>
          </a:stretch>
        </p:blipFill>
        <p:spPr>
          <a:xfrm>
            <a:off x="432407" y="6319214"/>
            <a:ext cx="390583" cy="222300"/>
          </a:xfrm>
          <a:prstGeom prst="rect">
            <a:avLst/>
          </a:prstGeom>
          <a:noFill/>
          <a:effectLst>
            <a:glow>
              <a:schemeClr val="accent1">
                <a:alpha val="40000"/>
              </a:schemeClr>
            </a:glow>
          </a:effectLst>
        </p:spPr>
      </p:pic>
      <p:grpSp>
        <p:nvGrpSpPr>
          <p:cNvPr id="8" name="Group 7">
            <a:extLst>
              <a:ext uri="{FF2B5EF4-FFF2-40B4-BE49-F238E27FC236}">
                <a16:creationId xmlns:a16="http://schemas.microsoft.com/office/drawing/2014/main" id="{59ABB46C-3F63-4D4A-BA18-00F39D6F4ED8}"/>
              </a:ext>
            </a:extLst>
          </p:cNvPr>
          <p:cNvGrpSpPr/>
          <p:nvPr userDrawn="1"/>
        </p:nvGrpSpPr>
        <p:grpSpPr>
          <a:xfrm>
            <a:off x="859169" y="-161653"/>
            <a:ext cx="4817476" cy="6671177"/>
            <a:chOff x="859169" y="-161653"/>
            <a:chExt cx="4817476" cy="6671177"/>
          </a:xfrm>
        </p:grpSpPr>
        <p:sp>
          <p:nvSpPr>
            <p:cNvPr id="9" name="Rectangle 8">
              <a:extLst>
                <a:ext uri="{FF2B5EF4-FFF2-40B4-BE49-F238E27FC236}">
                  <a16:creationId xmlns:a16="http://schemas.microsoft.com/office/drawing/2014/main" id="{05D00CBC-F4FF-BE48-93A0-FEC0D0F9080B}"/>
                </a:ext>
              </a:extLst>
            </p:cNvPr>
            <p:cNvSpPr/>
            <p:nvPr/>
          </p:nvSpPr>
          <p:spPr>
            <a:xfrm>
              <a:off x="5167281" y="507271"/>
              <a:ext cx="509364" cy="275279"/>
            </a:xfrm>
            <a:prstGeom prst="rect">
              <a:avLst/>
            </a:prstGeom>
            <a:solidFill>
              <a:srgbClr val="2EA692">
                <a:alpha val="20000"/>
              </a:srgb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1" name="Rectangle 10">
              <a:extLst>
                <a:ext uri="{FF2B5EF4-FFF2-40B4-BE49-F238E27FC236}">
                  <a16:creationId xmlns:a16="http://schemas.microsoft.com/office/drawing/2014/main" id="{F8AF985C-D085-C04B-9C11-28109A52B7F6}"/>
                </a:ext>
              </a:extLst>
            </p:cNvPr>
            <p:cNvSpPr/>
            <p:nvPr/>
          </p:nvSpPr>
          <p:spPr>
            <a:xfrm>
              <a:off x="859169" y="5410664"/>
              <a:ext cx="509364" cy="275279"/>
            </a:xfrm>
            <a:prstGeom prst="rect">
              <a:avLst/>
            </a:prstGeom>
            <a:solidFill>
              <a:srgbClr val="2EA692">
                <a:alpha val="22000"/>
              </a:srgb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3" name="Rectangle 12">
              <a:extLst>
                <a:ext uri="{FF2B5EF4-FFF2-40B4-BE49-F238E27FC236}">
                  <a16:creationId xmlns:a16="http://schemas.microsoft.com/office/drawing/2014/main" id="{266EE0B7-7A41-4E4A-846D-5F3F7FBA1A58}"/>
                </a:ext>
              </a:extLst>
            </p:cNvPr>
            <p:cNvSpPr/>
            <p:nvPr/>
          </p:nvSpPr>
          <p:spPr>
            <a:xfrm rot="5400000">
              <a:off x="2373497" y="5962290"/>
              <a:ext cx="720556" cy="373912"/>
            </a:xfrm>
            <a:prstGeom prst="rect">
              <a:avLst/>
            </a:prstGeom>
            <a:solidFill>
              <a:srgbClr val="2EA692">
                <a:alpha val="22000"/>
              </a:srgb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4" name="Rectangle 13">
              <a:extLst>
                <a:ext uri="{FF2B5EF4-FFF2-40B4-BE49-F238E27FC236}">
                  <a16:creationId xmlns:a16="http://schemas.microsoft.com/office/drawing/2014/main" id="{61EAFA69-F7AF-ED47-A3A2-1F94BAEB7038}"/>
                </a:ext>
              </a:extLst>
            </p:cNvPr>
            <p:cNvSpPr/>
            <p:nvPr userDrawn="1"/>
          </p:nvSpPr>
          <p:spPr>
            <a:xfrm>
              <a:off x="1650379" y="-161653"/>
              <a:ext cx="992457" cy="617875"/>
            </a:xfrm>
            <a:prstGeom prst="rect">
              <a:avLst/>
            </a:prstGeom>
            <a:noFill/>
            <a:ln>
              <a:solidFill>
                <a:srgbClr val="2EA692">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ira Sans" panose="020B0503050000020004" pitchFamily="34" charset="0"/>
              </a:endParaRPr>
            </a:p>
          </p:txBody>
        </p:sp>
      </p:grpSp>
    </p:spTree>
    <p:extLst>
      <p:ext uri="{BB962C8B-B14F-4D97-AF65-F5344CB8AC3E}">
        <p14:creationId xmlns:p14="http://schemas.microsoft.com/office/powerpoint/2010/main" val="418091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2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par>
                                <p:cTn id="15" presetID="23" presetClass="entr" presetSubtype="3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4*#ppt_w"/>
                                          </p:val>
                                        </p:tav>
                                        <p:tav tm="100000">
                                          <p:val>
                                            <p:strVal val="#ppt_w"/>
                                          </p:val>
                                        </p:tav>
                                      </p:tavLst>
                                    </p:anim>
                                    <p:anim calcmode="lin" valueType="num">
                                      <p:cBhvr>
                                        <p:cTn id="18"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rvic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F61F00-F74B-0144-AA9D-B32B8C8B2CB7}"/>
              </a:ext>
            </a:extLst>
          </p:cNvPr>
          <p:cNvSpPr/>
          <p:nvPr userDrawn="1"/>
        </p:nvSpPr>
        <p:spPr>
          <a:xfrm>
            <a:off x="-1" y="0"/>
            <a:ext cx="3048001" cy="6858000"/>
          </a:xfrm>
          <a:prstGeom prst="rect">
            <a:avLst/>
          </a:prstGeom>
          <a:solidFill>
            <a:srgbClr val="32B2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grpSp>
        <p:nvGrpSpPr>
          <p:cNvPr id="5" name="Group 4">
            <a:extLst>
              <a:ext uri="{FF2B5EF4-FFF2-40B4-BE49-F238E27FC236}">
                <a16:creationId xmlns:a16="http://schemas.microsoft.com/office/drawing/2014/main" id="{6E40695C-8EC3-BF41-B517-FE7DC5D42105}"/>
              </a:ext>
            </a:extLst>
          </p:cNvPr>
          <p:cNvGrpSpPr/>
          <p:nvPr userDrawn="1"/>
        </p:nvGrpSpPr>
        <p:grpSpPr>
          <a:xfrm>
            <a:off x="485544" y="13917"/>
            <a:ext cx="3801817" cy="6113066"/>
            <a:chOff x="859169" y="-161652"/>
            <a:chExt cx="3801817" cy="6113066"/>
          </a:xfrm>
        </p:grpSpPr>
        <p:sp>
          <p:nvSpPr>
            <p:cNvPr id="6" name="Rectangle 5">
              <a:extLst>
                <a:ext uri="{FF2B5EF4-FFF2-40B4-BE49-F238E27FC236}">
                  <a16:creationId xmlns:a16="http://schemas.microsoft.com/office/drawing/2014/main" id="{153F7E2C-25DC-DE4D-9716-30CAC1745680}"/>
                </a:ext>
              </a:extLst>
            </p:cNvPr>
            <p:cNvSpPr/>
            <p:nvPr/>
          </p:nvSpPr>
          <p:spPr>
            <a:xfrm>
              <a:off x="2479093" y="294572"/>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7" name="Rectangle 6">
              <a:extLst>
                <a:ext uri="{FF2B5EF4-FFF2-40B4-BE49-F238E27FC236}">
                  <a16:creationId xmlns:a16="http://schemas.microsoft.com/office/drawing/2014/main" id="{2B8F6ACB-68FA-184A-A16C-450AA190CA44}"/>
                </a:ext>
              </a:extLst>
            </p:cNvPr>
            <p:cNvSpPr/>
            <p:nvPr/>
          </p:nvSpPr>
          <p:spPr>
            <a:xfrm>
              <a:off x="859169" y="5676135"/>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8" name="Rectangle 7">
              <a:extLst>
                <a:ext uri="{FF2B5EF4-FFF2-40B4-BE49-F238E27FC236}">
                  <a16:creationId xmlns:a16="http://schemas.microsoft.com/office/drawing/2014/main" id="{D50B8AE8-D1B3-FD4C-BEE2-7EE08E6F6708}"/>
                </a:ext>
              </a:extLst>
            </p:cNvPr>
            <p:cNvSpPr/>
            <p:nvPr/>
          </p:nvSpPr>
          <p:spPr>
            <a:xfrm rot="5400000">
              <a:off x="2373497" y="4556277"/>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9" name="Rectangle 8">
              <a:extLst>
                <a:ext uri="{FF2B5EF4-FFF2-40B4-BE49-F238E27FC236}">
                  <a16:creationId xmlns:a16="http://schemas.microsoft.com/office/drawing/2014/main" id="{D1C02094-86E9-1249-B3F5-563275804119}"/>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0" name="Rectangle 9">
              <a:extLst>
                <a:ext uri="{FF2B5EF4-FFF2-40B4-BE49-F238E27FC236}">
                  <a16:creationId xmlns:a16="http://schemas.microsoft.com/office/drawing/2014/main" id="{CF04AA45-1A17-E941-9FA9-5B3C8402F8B3}"/>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cxnSp>
        <p:nvCxnSpPr>
          <p:cNvPr id="12" name="Straight Connector 11">
            <a:extLst>
              <a:ext uri="{FF2B5EF4-FFF2-40B4-BE49-F238E27FC236}">
                <a16:creationId xmlns:a16="http://schemas.microsoft.com/office/drawing/2014/main" id="{F9B65315-1A4E-0042-B5F9-1C48280CB6EF}"/>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7853197F-ABF1-3449-85D8-D29B0D1E9314}"/>
              </a:ext>
            </a:extLst>
          </p:cNvPr>
          <p:cNvPicPr>
            <a:picLocks noChangeAspect="1"/>
          </p:cNvPicPr>
          <p:nvPr userDrawn="1"/>
        </p:nvPicPr>
        <p:blipFill>
          <a:blip r:embed="rId2">
            <a:lum bright="100000" contrast="-100000"/>
          </a:blip>
          <a:stretch>
            <a:fillRect/>
          </a:stretch>
        </p:blipFill>
        <p:spPr>
          <a:xfrm>
            <a:off x="432407" y="6319214"/>
            <a:ext cx="390583" cy="222300"/>
          </a:xfrm>
          <a:prstGeom prst="rect">
            <a:avLst/>
          </a:prstGeom>
          <a:noFill/>
          <a:effectLst>
            <a:glow>
              <a:schemeClr val="accent1">
                <a:alpha val="40000"/>
              </a:schemeClr>
            </a:glow>
          </a:effectLst>
        </p:spPr>
      </p:pic>
    </p:spTree>
    <p:extLst>
      <p:ext uri="{BB962C8B-B14F-4D97-AF65-F5344CB8AC3E}">
        <p14:creationId xmlns:p14="http://schemas.microsoft.com/office/powerpoint/2010/main" val="251411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par>
                                <p:cTn id="16" presetID="23"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Servic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F61F00-F74B-0144-AA9D-B32B8C8B2CB7}"/>
              </a:ext>
            </a:extLst>
          </p:cNvPr>
          <p:cNvSpPr/>
          <p:nvPr userDrawn="1"/>
        </p:nvSpPr>
        <p:spPr>
          <a:xfrm>
            <a:off x="-1" y="0"/>
            <a:ext cx="3048001" cy="6858000"/>
          </a:xfrm>
          <a:prstGeom prst="rect">
            <a:avLst/>
          </a:prstGeom>
          <a:solidFill>
            <a:srgbClr val="32B2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grpSp>
        <p:nvGrpSpPr>
          <p:cNvPr id="5" name="Group 4">
            <a:extLst>
              <a:ext uri="{FF2B5EF4-FFF2-40B4-BE49-F238E27FC236}">
                <a16:creationId xmlns:a16="http://schemas.microsoft.com/office/drawing/2014/main" id="{6E40695C-8EC3-BF41-B517-FE7DC5D42105}"/>
              </a:ext>
            </a:extLst>
          </p:cNvPr>
          <p:cNvGrpSpPr/>
          <p:nvPr userDrawn="1"/>
        </p:nvGrpSpPr>
        <p:grpSpPr>
          <a:xfrm>
            <a:off x="485544" y="13917"/>
            <a:ext cx="3801817" cy="6113066"/>
            <a:chOff x="859169" y="-161652"/>
            <a:chExt cx="3801817" cy="6113066"/>
          </a:xfrm>
        </p:grpSpPr>
        <p:sp>
          <p:nvSpPr>
            <p:cNvPr id="6" name="Rectangle 5">
              <a:extLst>
                <a:ext uri="{FF2B5EF4-FFF2-40B4-BE49-F238E27FC236}">
                  <a16:creationId xmlns:a16="http://schemas.microsoft.com/office/drawing/2014/main" id="{153F7E2C-25DC-DE4D-9716-30CAC1745680}"/>
                </a:ext>
              </a:extLst>
            </p:cNvPr>
            <p:cNvSpPr/>
            <p:nvPr/>
          </p:nvSpPr>
          <p:spPr>
            <a:xfrm>
              <a:off x="2479093" y="294572"/>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7" name="Rectangle 6">
              <a:extLst>
                <a:ext uri="{FF2B5EF4-FFF2-40B4-BE49-F238E27FC236}">
                  <a16:creationId xmlns:a16="http://schemas.microsoft.com/office/drawing/2014/main" id="{2B8F6ACB-68FA-184A-A16C-450AA190CA44}"/>
                </a:ext>
              </a:extLst>
            </p:cNvPr>
            <p:cNvSpPr/>
            <p:nvPr/>
          </p:nvSpPr>
          <p:spPr>
            <a:xfrm>
              <a:off x="859169" y="5676135"/>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8" name="Rectangle 7">
              <a:extLst>
                <a:ext uri="{FF2B5EF4-FFF2-40B4-BE49-F238E27FC236}">
                  <a16:creationId xmlns:a16="http://schemas.microsoft.com/office/drawing/2014/main" id="{D50B8AE8-D1B3-FD4C-BEE2-7EE08E6F6708}"/>
                </a:ext>
              </a:extLst>
            </p:cNvPr>
            <p:cNvSpPr/>
            <p:nvPr/>
          </p:nvSpPr>
          <p:spPr>
            <a:xfrm rot="5400000">
              <a:off x="2373497" y="4556277"/>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9" name="Rectangle 8">
              <a:extLst>
                <a:ext uri="{FF2B5EF4-FFF2-40B4-BE49-F238E27FC236}">
                  <a16:creationId xmlns:a16="http://schemas.microsoft.com/office/drawing/2014/main" id="{D1C02094-86E9-1249-B3F5-563275804119}"/>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0" name="Rectangle 9">
              <a:extLst>
                <a:ext uri="{FF2B5EF4-FFF2-40B4-BE49-F238E27FC236}">
                  <a16:creationId xmlns:a16="http://schemas.microsoft.com/office/drawing/2014/main" id="{CF04AA45-1A17-E941-9FA9-5B3C8402F8B3}"/>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cxnSp>
        <p:nvCxnSpPr>
          <p:cNvPr id="12" name="Straight Connector 11">
            <a:extLst>
              <a:ext uri="{FF2B5EF4-FFF2-40B4-BE49-F238E27FC236}">
                <a16:creationId xmlns:a16="http://schemas.microsoft.com/office/drawing/2014/main" id="{F9B65315-1A4E-0042-B5F9-1C48280CB6EF}"/>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7853197F-ABF1-3449-85D8-D29B0D1E9314}"/>
              </a:ext>
            </a:extLst>
          </p:cNvPr>
          <p:cNvPicPr>
            <a:picLocks noChangeAspect="1"/>
          </p:cNvPicPr>
          <p:nvPr userDrawn="1"/>
        </p:nvPicPr>
        <p:blipFill>
          <a:blip r:embed="rId2">
            <a:lum bright="100000" contrast="-100000"/>
          </a:blip>
          <a:stretch>
            <a:fillRect/>
          </a:stretch>
        </p:blipFill>
        <p:spPr>
          <a:xfrm>
            <a:off x="432407" y="6319214"/>
            <a:ext cx="390583" cy="222300"/>
          </a:xfrm>
          <a:prstGeom prst="rect">
            <a:avLst/>
          </a:prstGeom>
          <a:noFill/>
          <a:effectLst>
            <a:glow>
              <a:schemeClr val="accent1">
                <a:alpha val="40000"/>
              </a:schemeClr>
            </a:glow>
          </a:effectLst>
        </p:spPr>
      </p:pic>
      <p:sp>
        <p:nvSpPr>
          <p:cNvPr id="13" name="Picture Placeholder 3">
            <a:extLst>
              <a:ext uri="{FF2B5EF4-FFF2-40B4-BE49-F238E27FC236}">
                <a16:creationId xmlns:a16="http://schemas.microsoft.com/office/drawing/2014/main" id="{71E715E6-D992-4D48-8D57-2823996ACE90}"/>
              </a:ext>
            </a:extLst>
          </p:cNvPr>
          <p:cNvSpPr>
            <a:spLocks noGrp="1"/>
          </p:cNvSpPr>
          <p:nvPr>
            <p:ph type="pic" sz="quarter" idx="10"/>
          </p:nvPr>
        </p:nvSpPr>
        <p:spPr>
          <a:xfrm>
            <a:off x="3048000" y="0"/>
            <a:ext cx="9144000" cy="6858000"/>
          </a:xfrm>
          <a:prstGeom prst="rect">
            <a:avLst/>
          </a:prstGeom>
          <a:pattFill prst="pct20">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26996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par>
                                <p:cTn id="16" presetID="23"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Blank Layou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4591AB3F-7CBC-2247-A8A6-5EF6AA0F8C19}"/>
              </a:ext>
            </a:extLst>
          </p:cNvPr>
          <p:cNvSpPr>
            <a:spLocks noGrp="1"/>
          </p:cNvSpPr>
          <p:nvPr>
            <p:ph type="pic" sz="quarter" idx="10"/>
          </p:nvPr>
        </p:nvSpPr>
        <p:spPr>
          <a:xfrm>
            <a:off x="0" y="0"/>
            <a:ext cx="6091238" cy="6858000"/>
          </a:xfrm>
          <a:prstGeom prst="rect">
            <a:avLst/>
          </a:prstGeom>
          <a:pattFill prst="pct20">
            <a:fgClr>
              <a:schemeClr val="tx1"/>
            </a:fgClr>
            <a:bgClr>
              <a:schemeClr val="bg1"/>
            </a:bgClr>
          </a:pattFill>
        </p:spPr>
        <p:txBody>
          <a:bodyPr/>
          <a:lstStyle>
            <a:lvl1pPr>
              <a:defRPr b="0" i="0">
                <a:latin typeface="Fira Sans" panose="020B0503050000020004" pitchFamily="34" charset="0"/>
              </a:defRPr>
            </a:lvl1pPr>
          </a:lstStyle>
          <a:p>
            <a:endParaRPr lang="id-ID" dirty="0"/>
          </a:p>
        </p:txBody>
      </p:sp>
      <p:pic>
        <p:nvPicPr>
          <p:cNvPr id="11" name="Picture 10">
            <a:extLst>
              <a:ext uri="{FF2B5EF4-FFF2-40B4-BE49-F238E27FC236}">
                <a16:creationId xmlns:a16="http://schemas.microsoft.com/office/drawing/2014/main" id="{782B89FD-DC7E-8C4D-A77E-865B421C5317}"/>
              </a:ext>
            </a:extLst>
          </p:cNvPr>
          <p:cNvPicPr>
            <a:picLocks noChangeAspect="1"/>
          </p:cNvPicPr>
          <p:nvPr userDrawn="1"/>
        </p:nvPicPr>
        <p:blipFill>
          <a:blip r:embed="rId2"/>
          <a:stretch>
            <a:fillRect/>
          </a:stretch>
        </p:blipFill>
        <p:spPr>
          <a:xfrm>
            <a:off x="432407" y="6319214"/>
            <a:ext cx="390583" cy="222300"/>
          </a:xfrm>
          <a:prstGeom prst="rect">
            <a:avLst/>
          </a:prstGeom>
        </p:spPr>
      </p:pic>
      <p:cxnSp>
        <p:nvCxnSpPr>
          <p:cNvPr id="12" name="Straight Connector 11">
            <a:extLst>
              <a:ext uri="{FF2B5EF4-FFF2-40B4-BE49-F238E27FC236}">
                <a16:creationId xmlns:a16="http://schemas.microsoft.com/office/drawing/2014/main" id="{35CBE75C-71C4-C441-AB13-DFEB0FC62D82}"/>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090D3A40-3BA9-2645-96EA-5DAAD5A5DCB2}"/>
              </a:ext>
            </a:extLst>
          </p:cNvPr>
          <p:cNvCxnSpPr>
            <a:cxnSpLocks/>
          </p:cNvCxnSpPr>
          <p:nvPr userDrawn="1"/>
        </p:nvCxnSpPr>
        <p:spPr>
          <a:xfrm flipV="1">
            <a:off x="583451" y="5102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489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23"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Blank Layou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4591AB3F-7CBC-2247-A8A6-5EF6AA0F8C19}"/>
              </a:ext>
            </a:extLst>
          </p:cNvPr>
          <p:cNvSpPr>
            <a:spLocks noGrp="1"/>
          </p:cNvSpPr>
          <p:nvPr>
            <p:ph type="pic" sz="quarter" idx="10"/>
          </p:nvPr>
        </p:nvSpPr>
        <p:spPr>
          <a:xfrm>
            <a:off x="6096000" y="0"/>
            <a:ext cx="6091238" cy="6858000"/>
          </a:xfrm>
          <a:prstGeom prst="rect">
            <a:avLst/>
          </a:prstGeom>
          <a:pattFill prst="pct20">
            <a:fgClr>
              <a:schemeClr val="tx1"/>
            </a:fgClr>
            <a:bgClr>
              <a:schemeClr val="bg1"/>
            </a:bgClr>
          </a:pattFill>
        </p:spPr>
        <p:txBody>
          <a:bodyPr/>
          <a:lstStyle>
            <a:lvl1pPr>
              <a:defRPr b="0" i="0">
                <a:latin typeface="Fira Sans" panose="020B0503050000020004" pitchFamily="34" charset="0"/>
              </a:defRPr>
            </a:lvl1pPr>
          </a:lstStyle>
          <a:p>
            <a:endParaRPr lang="id-ID" dirty="0"/>
          </a:p>
        </p:txBody>
      </p:sp>
      <p:pic>
        <p:nvPicPr>
          <p:cNvPr id="11" name="Picture 10">
            <a:extLst>
              <a:ext uri="{FF2B5EF4-FFF2-40B4-BE49-F238E27FC236}">
                <a16:creationId xmlns:a16="http://schemas.microsoft.com/office/drawing/2014/main" id="{782B89FD-DC7E-8C4D-A77E-865B421C5317}"/>
              </a:ext>
            </a:extLst>
          </p:cNvPr>
          <p:cNvPicPr>
            <a:picLocks noChangeAspect="1"/>
          </p:cNvPicPr>
          <p:nvPr userDrawn="1"/>
        </p:nvPicPr>
        <p:blipFill>
          <a:blip r:embed="rId2"/>
          <a:stretch>
            <a:fillRect/>
          </a:stretch>
        </p:blipFill>
        <p:spPr>
          <a:xfrm>
            <a:off x="432407" y="6319214"/>
            <a:ext cx="390583" cy="222300"/>
          </a:xfrm>
          <a:prstGeom prst="rect">
            <a:avLst/>
          </a:prstGeom>
        </p:spPr>
      </p:pic>
    </p:spTree>
    <p:extLst>
      <p:ext uri="{BB962C8B-B14F-4D97-AF65-F5344CB8AC3E}">
        <p14:creationId xmlns:p14="http://schemas.microsoft.com/office/powerpoint/2010/main" val="423769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Blank Imag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320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ank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20F63-7891-8F4C-BCDB-468659AC6551}"/>
              </a:ext>
            </a:extLst>
          </p:cNvPr>
          <p:cNvSpPr/>
          <p:nvPr userDrawn="1"/>
        </p:nvSpPr>
        <p:spPr>
          <a:xfrm>
            <a:off x="0" y="0"/>
            <a:ext cx="6096000" cy="6858000"/>
          </a:xfrm>
          <a:prstGeom prst="rect">
            <a:avLst/>
          </a:prstGeom>
          <a:solidFill>
            <a:srgbClr val="E9E7E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grpSp>
        <p:nvGrpSpPr>
          <p:cNvPr id="4" name="Group 3">
            <a:extLst>
              <a:ext uri="{FF2B5EF4-FFF2-40B4-BE49-F238E27FC236}">
                <a16:creationId xmlns:a16="http://schemas.microsoft.com/office/drawing/2014/main" id="{8C3FAC73-E7C7-5D4F-83E5-3E36BD3265DC}"/>
              </a:ext>
            </a:extLst>
          </p:cNvPr>
          <p:cNvGrpSpPr/>
          <p:nvPr userDrawn="1"/>
        </p:nvGrpSpPr>
        <p:grpSpPr>
          <a:xfrm>
            <a:off x="859169" y="-161652"/>
            <a:ext cx="4817476" cy="6671176"/>
            <a:chOff x="859169" y="-161652"/>
            <a:chExt cx="4817476" cy="6671176"/>
          </a:xfrm>
        </p:grpSpPr>
        <p:sp>
          <p:nvSpPr>
            <p:cNvPr id="5" name="Rectangle 4">
              <a:extLst>
                <a:ext uri="{FF2B5EF4-FFF2-40B4-BE49-F238E27FC236}">
                  <a16:creationId xmlns:a16="http://schemas.microsoft.com/office/drawing/2014/main" id="{FD4A99CD-0AC9-1143-8BDE-0306DE098797}"/>
                </a:ext>
              </a:extLst>
            </p:cNvPr>
            <p:cNvSpPr/>
            <p:nvPr/>
          </p:nvSpPr>
          <p:spPr>
            <a:xfrm>
              <a:off x="5167281" y="507271"/>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6" name="Rectangle 5">
              <a:extLst>
                <a:ext uri="{FF2B5EF4-FFF2-40B4-BE49-F238E27FC236}">
                  <a16:creationId xmlns:a16="http://schemas.microsoft.com/office/drawing/2014/main" id="{C9689CAA-37D8-D745-A804-90E16B83CE83}"/>
                </a:ext>
              </a:extLst>
            </p:cNvPr>
            <p:cNvSpPr/>
            <p:nvPr/>
          </p:nvSpPr>
          <p:spPr>
            <a:xfrm>
              <a:off x="859169" y="5410664"/>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7" name="Rectangle 6">
              <a:extLst>
                <a:ext uri="{FF2B5EF4-FFF2-40B4-BE49-F238E27FC236}">
                  <a16:creationId xmlns:a16="http://schemas.microsoft.com/office/drawing/2014/main" id="{FB3C8161-E916-BD43-BFD3-6B5D455C6987}"/>
                </a:ext>
              </a:extLst>
            </p:cNvPr>
            <p:cNvSpPr/>
            <p:nvPr/>
          </p:nvSpPr>
          <p:spPr>
            <a:xfrm rot="5400000">
              <a:off x="2373497" y="5962290"/>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8" name="Rectangle 7">
              <a:extLst>
                <a:ext uri="{FF2B5EF4-FFF2-40B4-BE49-F238E27FC236}">
                  <a16:creationId xmlns:a16="http://schemas.microsoft.com/office/drawing/2014/main" id="{1EEEEB0C-5CF1-C540-835E-BE6B831AC622}"/>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9" name="Rectangle 8">
              <a:extLst>
                <a:ext uri="{FF2B5EF4-FFF2-40B4-BE49-F238E27FC236}">
                  <a16:creationId xmlns:a16="http://schemas.microsoft.com/office/drawing/2014/main" id="{B0654BF1-865F-4146-B7D5-DA12742F6630}"/>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sp>
        <p:nvSpPr>
          <p:cNvPr id="10" name="Picture Placeholder 3">
            <a:extLst>
              <a:ext uri="{FF2B5EF4-FFF2-40B4-BE49-F238E27FC236}">
                <a16:creationId xmlns:a16="http://schemas.microsoft.com/office/drawing/2014/main" id="{631352E3-87A9-E043-B72A-A4AB63B6AB0C}"/>
              </a:ext>
            </a:extLst>
          </p:cNvPr>
          <p:cNvSpPr>
            <a:spLocks noGrp="1"/>
          </p:cNvSpPr>
          <p:nvPr>
            <p:ph type="pic" sz="quarter" idx="13"/>
          </p:nvPr>
        </p:nvSpPr>
        <p:spPr>
          <a:xfrm>
            <a:off x="6829858" y="1113503"/>
            <a:ext cx="4630993" cy="4630993"/>
          </a:xfrm>
          <a:prstGeom prst="ellipse">
            <a:avLst/>
          </a:prstGeom>
          <a:pattFill prst="pct20">
            <a:fgClr>
              <a:schemeClr val="tx1"/>
            </a:fgClr>
            <a:bgClr>
              <a:schemeClr val="bg1"/>
            </a:bgClr>
          </a:pattFill>
        </p:spPr>
      </p:sp>
      <p:pic>
        <p:nvPicPr>
          <p:cNvPr id="11" name="Picture 10">
            <a:extLst>
              <a:ext uri="{FF2B5EF4-FFF2-40B4-BE49-F238E27FC236}">
                <a16:creationId xmlns:a16="http://schemas.microsoft.com/office/drawing/2014/main" id="{9F60A3BD-7036-7543-A407-E41C27D8B6BD}"/>
              </a:ext>
            </a:extLst>
          </p:cNvPr>
          <p:cNvPicPr>
            <a:picLocks noChangeAspect="1"/>
          </p:cNvPicPr>
          <p:nvPr userDrawn="1"/>
        </p:nvPicPr>
        <p:blipFill>
          <a:blip r:embed="rId2"/>
          <a:stretch>
            <a:fillRect/>
          </a:stretch>
        </p:blipFill>
        <p:spPr>
          <a:xfrm>
            <a:off x="432407" y="6319214"/>
            <a:ext cx="390583" cy="222300"/>
          </a:xfrm>
          <a:prstGeom prst="rect">
            <a:avLst/>
          </a:prstGeom>
        </p:spPr>
      </p:pic>
      <p:grpSp>
        <p:nvGrpSpPr>
          <p:cNvPr id="12" name="Group 11">
            <a:extLst>
              <a:ext uri="{FF2B5EF4-FFF2-40B4-BE49-F238E27FC236}">
                <a16:creationId xmlns:a16="http://schemas.microsoft.com/office/drawing/2014/main" id="{576403AA-31E8-E44D-AB9C-6C1AC603800F}"/>
              </a:ext>
            </a:extLst>
          </p:cNvPr>
          <p:cNvGrpSpPr/>
          <p:nvPr userDrawn="1"/>
        </p:nvGrpSpPr>
        <p:grpSpPr>
          <a:xfrm>
            <a:off x="859169" y="-161653"/>
            <a:ext cx="4817476" cy="6671177"/>
            <a:chOff x="859169" y="-161653"/>
            <a:chExt cx="4817476" cy="6671177"/>
          </a:xfrm>
        </p:grpSpPr>
        <p:sp>
          <p:nvSpPr>
            <p:cNvPr id="13" name="Rectangle 12">
              <a:extLst>
                <a:ext uri="{FF2B5EF4-FFF2-40B4-BE49-F238E27FC236}">
                  <a16:creationId xmlns:a16="http://schemas.microsoft.com/office/drawing/2014/main" id="{D20B38DA-2BF3-AC45-855A-A4A39A41DFDD}"/>
                </a:ext>
              </a:extLst>
            </p:cNvPr>
            <p:cNvSpPr/>
            <p:nvPr/>
          </p:nvSpPr>
          <p:spPr>
            <a:xfrm>
              <a:off x="5167281" y="507271"/>
              <a:ext cx="509364" cy="275279"/>
            </a:xfrm>
            <a:prstGeom prst="rect">
              <a:avLst/>
            </a:prstGeom>
            <a:solidFill>
              <a:schemeClr val="accent4">
                <a:lumMod val="90000"/>
                <a:alpha val="15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4" name="Rectangle 13">
              <a:extLst>
                <a:ext uri="{FF2B5EF4-FFF2-40B4-BE49-F238E27FC236}">
                  <a16:creationId xmlns:a16="http://schemas.microsoft.com/office/drawing/2014/main" id="{4B39683B-7F69-1F4D-B4F4-EEC0EB541268}"/>
                </a:ext>
              </a:extLst>
            </p:cNvPr>
            <p:cNvSpPr/>
            <p:nvPr/>
          </p:nvSpPr>
          <p:spPr>
            <a:xfrm>
              <a:off x="859169" y="5410664"/>
              <a:ext cx="509364" cy="275279"/>
            </a:xfrm>
            <a:prstGeom prst="rect">
              <a:avLst/>
            </a:prstGeom>
            <a:solidFill>
              <a:schemeClr val="accent4">
                <a:lumMod val="90000"/>
                <a:alpha val="11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5" name="Rectangle 14">
              <a:extLst>
                <a:ext uri="{FF2B5EF4-FFF2-40B4-BE49-F238E27FC236}">
                  <a16:creationId xmlns:a16="http://schemas.microsoft.com/office/drawing/2014/main" id="{5D3CF10B-DB0A-A545-B349-74FD7212592B}"/>
                </a:ext>
              </a:extLst>
            </p:cNvPr>
            <p:cNvSpPr/>
            <p:nvPr/>
          </p:nvSpPr>
          <p:spPr>
            <a:xfrm rot="5400000">
              <a:off x="2373497" y="5962290"/>
              <a:ext cx="720556" cy="373912"/>
            </a:xfrm>
            <a:prstGeom prst="rect">
              <a:avLst/>
            </a:prstGeom>
            <a:solidFill>
              <a:schemeClr val="accent4">
                <a:lumMod val="90000"/>
                <a:alpha val="1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6" name="Rectangle 15">
              <a:extLst>
                <a:ext uri="{FF2B5EF4-FFF2-40B4-BE49-F238E27FC236}">
                  <a16:creationId xmlns:a16="http://schemas.microsoft.com/office/drawing/2014/main" id="{B88C982D-C8FF-0340-9659-B6008C0AEB67}"/>
                </a:ext>
              </a:extLst>
            </p:cNvPr>
            <p:cNvSpPr/>
            <p:nvPr userDrawn="1"/>
          </p:nvSpPr>
          <p:spPr>
            <a:xfrm>
              <a:off x="1650379" y="-161653"/>
              <a:ext cx="992457" cy="617875"/>
            </a:xfrm>
            <a:prstGeom prst="rect">
              <a:avLst/>
            </a:prstGeom>
            <a:noFill/>
            <a:ln>
              <a:solidFill>
                <a:schemeClr val="accent4">
                  <a:lumMod val="9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ira Sans" panose="020B0503050000020004" pitchFamily="34" charset="0"/>
              </a:endParaRPr>
            </a:p>
          </p:txBody>
        </p:sp>
      </p:grpSp>
    </p:spTree>
    <p:extLst>
      <p:ext uri="{BB962C8B-B14F-4D97-AF65-F5344CB8AC3E}">
        <p14:creationId xmlns:p14="http://schemas.microsoft.com/office/powerpoint/2010/main" val="241091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par>
                                <p:cTn id="14" presetID="23" presetClass="entr" presetSubtype="3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strVal val="4*#ppt_w"/>
                                          </p:val>
                                        </p:tav>
                                        <p:tav tm="100000">
                                          <p:val>
                                            <p:strVal val="#ppt_w"/>
                                          </p:val>
                                        </p:tav>
                                      </p:tavLst>
                                    </p:anim>
                                    <p:anim calcmode="lin" valueType="num">
                                      <p:cBhvr>
                                        <p:cTn id="17" dur="500" fill="hold"/>
                                        <p:tgtEl>
                                          <p:spTgt spid="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ening2">
    <p:spTree>
      <p:nvGrpSpPr>
        <p:cNvPr id="1" name=""/>
        <p:cNvGrpSpPr/>
        <p:nvPr/>
      </p:nvGrpSpPr>
      <p:grpSpPr>
        <a:xfrm>
          <a:off x="0" y="0"/>
          <a:ext cx="0" cy="0"/>
          <a:chOff x="0" y="0"/>
          <a:chExt cx="0" cy="0"/>
        </a:xfrm>
      </p:grpSpPr>
      <p:sp>
        <p:nvSpPr>
          <p:cNvPr id="3" name="Picture Placeholder 3"/>
          <p:cNvSpPr>
            <a:spLocks noGrp="1"/>
          </p:cNvSpPr>
          <p:nvPr>
            <p:ph type="pic" sz="quarter" idx="13"/>
          </p:nvPr>
        </p:nvSpPr>
        <p:spPr>
          <a:xfrm>
            <a:off x="6538454" y="1113503"/>
            <a:ext cx="4630993" cy="4630993"/>
          </a:xfrm>
          <a:prstGeom prst="ellipse">
            <a:avLst/>
          </a:prstGeom>
          <a:pattFill prst="pct20">
            <a:fgClr>
              <a:schemeClr val="tx1"/>
            </a:fgClr>
            <a:bgClr>
              <a:schemeClr val="bg1"/>
            </a:bgClr>
          </a:pattFill>
        </p:spPr>
      </p:sp>
      <p:sp>
        <p:nvSpPr>
          <p:cNvPr id="4" name="Picture Placeholder 3">
            <a:extLst>
              <a:ext uri="{FF2B5EF4-FFF2-40B4-BE49-F238E27FC236}">
                <a16:creationId xmlns:a16="http://schemas.microsoft.com/office/drawing/2014/main" id="{76EC01AF-1111-824C-B93A-E3813E334439}"/>
              </a:ext>
            </a:extLst>
          </p:cNvPr>
          <p:cNvSpPr>
            <a:spLocks noGrp="1"/>
          </p:cNvSpPr>
          <p:nvPr>
            <p:ph type="pic" sz="quarter" idx="14"/>
          </p:nvPr>
        </p:nvSpPr>
        <p:spPr>
          <a:xfrm>
            <a:off x="1022555" y="1113503"/>
            <a:ext cx="4630993" cy="4630993"/>
          </a:xfrm>
          <a:prstGeom prst="ellipse">
            <a:avLst/>
          </a:prstGeom>
          <a:pattFill prst="pct20">
            <a:fgClr>
              <a:schemeClr val="tx1"/>
            </a:fgClr>
            <a:bgClr>
              <a:schemeClr val="bg1"/>
            </a:bgClr>
          </a:pattFill>
        </p:spPr>
      </p:sp>
    </p:spTree>
    <p:extLst>
      <p:ext uri="{BB962C8B-B14F-4D97-AF65-F5344CB8AC3E}">
        <p14:creationId xmlns:p14="http://schemas.microsoft.com/office/powerpoint/2010/main" val="989658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reative Messag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858295" y="714318"/>
            <a:ext cx="8734954" cy="5429364"/>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853745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three opening layout">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9170125" y="1084217"/>
            <a:ext cx="1657531" cy="2899954"/>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4" name="Picture Placeholder 3"/>
          <p:cNvSpPr>
            <a:spLocks noGrp="1"/>
          </p:cNvSpPr>
          <p:nvPr>
            <p:ph type="pic" sz="quarter" idx="12"/>
          </p:nvPr>
        </p:nvSpPr>
        <p:spPr>
          <a:xfrm>
            <a:off x="7512594" y="1889760"/>
            <a:ext cx="1657531" cy="2899954"/>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5" name="Picture Placeholder 3"/>
          <p:cNvSpPr>
            <a:spLocks noGrp="1"/>
          </p:cNvSpPr>
          <p:nvPr>
            <p:ph type="pic" sz="quarter" idx="13"/>
          </p:nvPr>
        </p:nvSpPr>
        <p:spPr>
          <a:xfrm>
            <a:off x="5855063" y="1084217"/>
            <a:ext cx="1657531" cy="2899954"/>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215069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ige - 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20F63-7891-8F4C-BCDB-468659AC6551}"/>
              </a:ext>
            </a:extLst>
          </p:cNvPr>
          <p:cNvSpPr/>
          <p:nvPr userDrawn="1"/>
        </p:nvSpPr>
        <p:spPr>
          <a:xfrm>
            <a:off x="0" y="0"/>
            <a:ext cx="6096000" cy="6858000"/>
          </a:xfrm>
          <a:prstGeom prst="rect">
            <a:avLst/>
          </a:prstGeom>
          <a:solidFill>
            <a:srgbClr val="E9E7E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grpSp>
        <p:nvGrpSpPr>
          <p:cNvPr id="4" name="Group 3">
            <a:extLst>
              <a:ext uri="{FF2B5EF4-FFF2-40B4-BE49-F238E27FC236}">
                <a16:creationId xmlns:a16="http://schemas.microsoft.com/office/drawing/2014/main" id="{8C3FAC73-E7C7-5D4F-83E5-3E36BD3265DC}"/>
              </a:ext>
            </a:extLst>
          </p:cNvPr>
          <p:cNvGrpSpPr/>
          <p:nvPr userDrawn="1"/>
        </p:nvGrpSpPr>
        <p:grpSpPr>
          <a:xfrm>
            <a:off x="859169" y="-161652"/>
            <a:ext cx="4817476" cy="6671176"/>
            <a:chOff x="859169" y="-161652"/>
            <a:chExt cx="4817476" cy="6671176"/>
          </a:xfrm>
        </p:grpSpPr>
        <p:sp>
          <p:nvSpPr>
            <p:cNvPr id="5" name="Rectangle 4">
              <a:extLst>
                <a:ext uri="{FF2B5EF4-FFF2-40B4-BE49-F238E27FC236}">
                  <a16:creationId xmlns:a16="http://schemas.microsoft.com/office/drawing/2014/main" id="{FD4A99CD-0AC9-1143-8BDE-0306DE098797}"/>
                </a:ext>
              </a:extLst>
            </p:cNvPr>
            <p:cNvSpPr/>
            <p:nvPr/>
          </p:nvSpPr>
          <p:spPr>
            <a:xfrm>
              <a:off x="5167281" y="507271"/>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6" name="Rectangle 5">
              <a:extLst>
                <a:ext uri="{FF2B5EF4-FFF2-40B4-BE49-F238E27FC236}">
                  <a16:creationId xmlns:a16="http://schemas.microsoft.com/office/drawing/2014/main" id="{C9689CAA-37D8-D745-A804-90E16B83CE83}"/>
                </a:ext>
              </a:extLst>
            </p:cNvPr>
            <p:cNvSpPr/>
            <p:nvPr/>
          </p:nvSpPr>
          <p:spPr>
            <a:xfrm>
              <a:off x="859169" y="5410664"/>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7" name="Rectangle 6">
              <a:extLst>
                <a:ext uri="{FF2B5EF4-FFF2-40B4-BE49-F238E27FC236}">
                  <a16:creationId xmlns:a16="http://schemas.microsoft.com/office/drawing/2014/main" id="{FB3C8161-E916-BD43-BFD3-6B5D455C6987}"/>
                </a:ext>
              </a:extLst>
            </p:cNvPr>
            <p:cNvSpPr/>
            <p:nvPr/>
          </p:nvSpPr>
          <p:spPr>
            <a:xfrm rot="5400000">
              <a:off x="2373497" y="5962290"/>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8" name="Rectangle 7">
              <a:extLst>
                <a:ext uri="{FF2B5EF4-FFF2-40B4-BE49-F238E27FC236}">
                  <a16:creationId xmlns:a16="http://schemas.microsoft.com/office/drawing/2014/main" id="{1EEEEB0C-5CF1-C540-835E-BE6B831AC622}"/>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9" name="Rectangle 8">
              <a:extLst>
                <a:ext uri="{FF2B5EF4-FFF2-40B4-BE49-F238E27FC236}">
                  <a16:creationId xmlns:a16="http://schemas.microsoft.com/office/drawing/2014/main" id="{B0654BF1-865F-4146-B7D5-DA12742F6630}"/>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pic>
        <p:nvPicPr>
          <p:cNvPr id="10" name="Picture 9">
            <a:extLst>
              <a:ext uri="{FF2B5EF4-FFF2-40B4-BE49-F238E27FC236}">
                <a16:creationId xmlns:a16="http://schemas.microsoft.com/office/drawing/2014/main" id="{55BF6E67-AA28-2C40-8595-DF91D2AB7968}"/>
              </a:ext>
            </a:extLst>
          </p:cNvPr>
          <p:cNvPicPr>
            <a:picLocks noChangeAspect="1"/>
          </p:cNvPicPr>
          <p:nvPr userDrawn="1"/>
        </p:nvPicPr>
        <p:blipFill>
          <a:blip r:embed="rId2"/>
          <a:stretch>
            <a:fillRect/>
          </a:stretch>
        </p:blipFill>
        <p:spPr>
          <a:xfrm>
            <a:off x="432407" y="6319214"/>
            <a:ext cx="390583" cy="222300"/>
          </a:xfrm>
          <a:prstGeom prst="rect">
            <a:avLst/>
          </a:prstGeom>
        </p:spPr>
      </p:pic>
      <p:grpSp>
        <p:nvGrpSpPr>
          <p:cNvPr id="11" name="Group 10">
            <a:extLst>
              <a:ext uri="{FF2B5EF4-FFF2-40B4-BE49-F238E27FC236}">
                <a16:creationId xmlns:a16="http://schemas.microsoft.com/office/drawing/2014/main" id="{E0324B36-DFB5-AA44-85B6-D89A98752A89}"/>
              </a:ext>
            </a:extLst>
          </p:cNvPr>
          <p:cNvGrpSpPr/>
          <p:nvPr userDrawn="1"/>
        </p:nvGrpSpPr>
        <p:grpSpPr>
          <a:xfrm>
            <a:off x="859169" y="-161653"/>
            <a:ext cx="4817476" cy="6671177"/>
            <a:chOff x="859169" y="-161653"/>
            <a:chExt cx="4817476" cy="6671177"/>
          </a:xfrm>
        </p:grpSpPr>
        <p:sp>
          <p:nvSpPr>
            <p:cNvPr id="12" name="Rectangle 11">
              <a:extLst>
                <a:ext uri="{FF2B5EF4-FFF2-40B4-BE49-F238E27FC236}">
                  <a16:creationId xmlns:a16="http://schemas.microsoft.com/office/drawing/2014/main" id="{3372AB16-DA6B-4A4D-97C8-9A7B0751EC6F}"/>
                </a:ext>
              </a:extLst>
            </p:cNvPr>
            <p:cNvSpPr/>
            <p:nvPr/>
          </p:nvSpPr>
          <p:spPr>
            <a:xfrm>
              <a:off x="5167281" y="507271"/>
              <a:ext cx="509364" cy="275279"/>
            </a:xfrm>
            <a:prstGeom prst="rect">
              <a:avLst/>
            </a:prstGeom>
            <a:solidFill>
              <a:schemeClr val="accent4">
                <a:lumMod val="90000"/>
                <a:alpha val="15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3" name="Rectangle 12">
              <a:extLst>
                <a:ext uri="{FF2B5EF4-FFF2-40B4-BE49-F238E27FC236}">
                  <a16:creationId xmlns:a16="http://schemas.microsoft.com/office/drawing/2014/main" id="{A390AD57-BCB6-1E43-98B9-B2596AEC830A}"/>
                </a:ext>
              </a:extLst>
            </p:cNvPr>
            <p:cNvSpPr/>
            <p:nvPr/>
          </p:nvSpPr>
          <p:spPr>
            <a:xfrm>
              <a:off x="859169" y="5410664"/>
              <a:ext cx="509364" cy="275279"/>
            </a:xfrm>
            <a:prstGeom prst="rect">
              <a:avLst/>
            </a:prstGeom>
            <a:solidFill>
              <a:schemeClr val="accent4">
                <a:lumMod val="90000"/>
                <a:alpha val="11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4" name="Rectangle 13">
              <a:extLst>
                <a:ext uri="{FF2B5EF4-FFF2-40B4-BE49-F238E27FC236}">
                  <a16:creationId xmlns:a16="http://schemas.microsoft.com/office/drawing/2014/main" id="{EDD53582-ED36-E745-B90C-001796DB60CE}"/>
                </a:ext>
              </a:extLst>
            </p:cNvPr>
            <p:cNvSpPr/>
            <p:nvPr/>
          </p:nvSpPr>
          <p:spPr>
            <a:xfrm rot="5400000">
              <a:off x="2373497" y="5962290"/>
              <a:ext cx="720556" cy="373912"/>
            </a:xfrm>
            <a:prstGeom prst="rect">
              <a:avLst/>
            </a:prstGeom>
            <a:solidFill>
              <a:schemeClr val="accent4">
                <a:lumMod val="90000"/>
                <a:alpha val="1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5" name="Rectangle 14">
              <a:extLst>
                <a:ext uri="{FF2B5EF4-FFF2-40B4-BE49-F238E27FC236}">
                  <a16:creationId xmlns:a16="http://schemas.microsoft.com/office/drawing/2014/main" id="{E242A71A-9B2C-844A-AB99-4CE2CB032D15}"/>
                </a:ext>
              </a:extLst>
            </p:cNvPr>
            <p:cNvSpPr/>
            <p:nvPr userDrawn="1"/>
          </p:nvSpPr>
          <p:spPr>
            <a:xfrm>
              <a:off x="1650379" y="-161653"/>
              <a:ext cx="992457" cy="617875"/>
            </a:xfrm>
            <a:prstGeom prst="rect">
              <a:avLst/>
            </a:prstGeom>
            <a:noFill/>
            <a:ln>
              <a:solidFill>
                <a:schemeClr val="accent4">
                  <a:lumMod val="9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ira Sans" panose="020B0503050000020004" pitchFamily="34" charset="0"/>
              </a:endParaRPr>
            </a:p>
          </p:txBody>
        </p:sp>
      </p:grpSp>
    </p:spTree>
    <p:extLst>
      <p:ext uri="{BB962C8B-B14F-4D97-AF65-F5344CB8AC3E}">
        <p14:creationId xmlns:p14="http://schemas.microsoft.com/office/powerpoint/2010/main" val="255583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par>
                                <p:cTn id="14" presetID="23" presetClass="entr" presetSubtype="3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strVal val="4*#ppt_w"/>
                                          </p:val>
                                        </p:tav>
                                        <p:tav tm="100000">
                                          <p:val>
                                            <p:strVal val="#ppt_w"/>
                                          </p:val>
                                        </p:tav>
                                      </p:tavLst>
                                    </p:anim>
                                    <p:anim calcmode="lin" valueType="num">
                                      <p:cBhvr>
                                        <p:cTn id="17" dur="500" fill="hold"/>
                                        <p:tgtEl>
                                          <p:spTgt spid="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Item Layout">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4631506" y="2432923"/>
            <a:ext cx="2880000" cy="2160000"/>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4" name="Picture Placeholder 3"/>
          <p:cNvSpPr>
            <a:spLocks noGrp="1"/>
          </p:cNvSpPr>
          <p:nvPr>
            <p:ph type="pic" sz="quarter" idx="11"/>
          </p:nvPr>
        </p:nvSpPr>
        <p:spPr>
          <a:xfrm>
            <a:off x="1214796" y="2432923"/>
            <a:ext cx="2880000" cy="2160000"/>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5" name="Picture Placeholder 3"/>
          <p:cNvSpPr>
            <a:spLocks noGrp="1"/>
          </p:cNvSpPr>
          <p:nvPr>
            <p:ph type="pic" sz="quarter" idx="12"/>
          </p:nvPr>
        </p:nvSpPr>
        <p:spPr>
          <a:xfrm>
            <a:off x="8048216" y="2432923"/>
            <a:ext cx="2880000" cy="2160000"/>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3567486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Piece of Image">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955392" y="999291"/>
            <a:ext cx="5126093" cy="2616259"/>
          </a:xfrm>
          <a:prstGeom prst="rect">
            <a:avLst/>
          </a:prstGeom>
          <a:pattFill prst="pct20">
            <a:fgClr>
              <a:schemeClr val="tx1"/>
            </a:fgClr>
            <a:bgClr>
              <a:schemeClr val="bg1"/>
            </a:bgClr>
          </a:pattFill>
        </p:spPr>
        <p:txBody>
          <a:bodyPr/>
          <a:lstStyle>
            <a:lvl1pPr>
              <a:defRPr b="0" i="0">
                <a:latin typeface="Fira Sans" panose="020B0503050000020004" pitchFamily="34" charset="0"/>
              </a:defRPr>
            </a:lvl1pPr>
          </a:lstStyle>
          <a:p>
            <a:endParaRPr lang="en-US" dirty="0"/>
          </a:p>
        </p:txBody>
      </p:sp>
      <p:sp>
        <p:nvSpPr>
          <p:cNvPr id="4" name="Picture Placeholder 2"/>
          <p:cNvSpPr>
            <a:spLocks noGrp="1"/>
          </p:cNvSpPr>
          <p:nvPr>
            <p:ph type="pic" sz="quarter" idx="11"/>
          </p:nvPr>
        </p:nvSpPr>
        <p:spPr>
          <a:xfrm>
            <a:off x="6516913" y="3694209"/>
            <a:ext cx="4278270" cy="1957936"/>
          </a:xfrm>
          <a:prstGeom prst="rect">
            <a:avLst/>
          </a:prstGeom>
          <a:pattFill prst="pct20">
            <a:fgClr>
              <a:schemeClr val="tx1"/>
            </a:fgClr>
            <a:bgClr>
              <a:schemeClr val="bg1"/>
            </a:bgClr>
          </a:pattFill>
        </p:spPr>
      </p:sp>
    </p:spTree>
    <p:extLst>
      <p:ext uri="{BB962C8B-B14F-4D97-AF65-F5344CB8AC3E}">
        <p14:creationId xmlns:p14="http://schemas.microsoft.com/office/powerpoint/2010/main" val="3638488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Creative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6194558" y="1059220"/>
            <a:ext cx="2252757" cy="2511294"/>
          </a:xfrm>
          <a:prstGeom prst="rect">
            <a:avLst/>
          </a:prstGeom>
          <a:pattFill prst="pct5">
            <a:fgClr>
              <a:schemeClr val="tx1"/>
            </a:fgClr>
            <a:bgClr>
              <a:schemeClr val="bg1"/>
            </a:bgClr>
          </a:pattFill>
        </p:spPr>
      </p:sp>
      <p:sp>
        <p:nvSpPr>
          <p:cNvPr id="4" name="Picture Placeholder 1"/>
          <p:cNvSpPr>
            <a:spLocks noGrp="1"/>
          </p:cNvSpPr>
          <p:nvPr>
            <p:ph type="pic" sz="quarter" idx="11"/>
          </p:nvPr>
        </p:nvSpPr>
        <p:spPr>
          <a:xfrm>
            <a:off x="8447315" y="3570514"/>
            <a:ext cx="2252757" cy="1923144"/>
          </a:xfrm>
          <a:prstGeom prst="rect">
            <a:avLst/>
          </a:prstGeom>
          <a:pattFill prst="pct5">
            <a:fgClr>
              <a:schemeClr val="tx1"/>
            </a:fgClr>
            <a:bgClr>
              <a:schemeClr val="bg1"/>
            </a:bgClr>
          </a:pattFill>
        </p:spPr>
      </p:sp>
      <p:sp>
        <p:nvSpPr>
          <p:cNvPr id="5" name="Picture Placeholder 1"/>
          <p:cNvSpPr>
            <a:spLocks noGrp="1"/>
          </p:cNvSpPr>
          <p:nvPr>
            <p:ph type="pic" sz="quarter" idx="12"/>
          </p:nvPr>
        </p:nvSpPr>
        <p:spPr>
          <a:xfrm>
            <a:off x="6821715" y="3570514"/>
            <a:ext cx="1625600" cy="1494971"/>
          </a:xfrm>
          <a:prstGeom prst="rect">
            <a:avLst/>
          </a:prstGeom>
          <a:pattFill prst="pct5">
            <a:fgClr>
              <a:schemeClr val="tx1"/>
            </a:fgClr>
            <a:bgClr>
              <a:schemeClr val="bg1"/>
            </a:bgClr>
          </a:pattFill>
        </p:spPr>
      </p:sp>
      <p:sp>
        <p:nvSpPr>
          <p:cNvPr id="6" name="Picture Placeholder 1"/>
          <p:cNvSpPr>
            <a:spLocks noGrp="1"/>
          </p:cNvSpPr>
          <p:nvPr>
            <p:ph type="pic" sz="quarter" idx="13"/>
          </p:nvPr>
        </p:nvSpPr>
        <p:spPr>
          <a:xfrm>
            <a:off x="8447315" y="1480456"/>
            <a:ext cx="1872343" cy="2090058"/>
          </a:xfrm>
          <a:prstGeom prst="rect">
            <a:avLst/>
          </a:prstGeom>
          <a:pattFill prst="pct5">
            <a:fgClr>
              <a:schemeClr val="tx1"/>
            </a:fgClr>
            <a:bgClr>
              <a:schemeClr val="bg1"/>
            </a:bgClr>
          </a:pattFill>
        </p:spPr>
      </p:sp>
    </p:spTree>
    <p:extLst>
      <p:ext uri="{BB962C8B-B14F-4D97-AF65-F5344CB8AC3E}">
        <p14:creationId xmlns:p14="http://schemas.microsoft.com/office/powerpoint/2010/main" val="3445220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Big Left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0" y="0"/>
            <a:ext cx="6091238" cy="6858000"/>
          </a:xfrm>
          <a:prstGeom prst="rect">
            <a:avLst/>
          </a:prstGeom>
          <a:pattFill prst="pct20">
            <a:fgClr>
              <a:schemeClr val="tx1"/>
            </a:fgClr>
            <a:bgClr>
              <a:schemeClr val="bg1"/>
            </a:bgClr>
          </a:pattFill>
        </p:spPr>
        <p:txBody>
          <a:bodyPr/>
          <a:lstStyle>
            <a:lvl1pPr>
              <a:defRPr b="0" i="0">
                <a:latin typeface="Fira Sans" panose="020B0503050000020004" pitchFamily="34" charset="0"/>
              </a:defRPr>
            </a:lvl1pPr>
          </a:lstStyle>
          <a:p>
            <a:endParaRPr lang="id-ID" dirty="0"/>
          </a:p>
        </p:txBody>
      </p:sp>
      <p:pic>
        <p:nvPicPr>
          <p:cNvPr id="4" name="Picture 3">
            <a:extLst>
              <a:ext uri="{FF2B5EF4-FFF2-40B4-BE49-F238E27FC236}">
                <a16:creationId xmlns:a16="http://schemas.microsoft.com/office/drawing/2014/main" id="{343BCC1E-BED6-0E4C-88BE-B531432E16EA}"/>
              </a:ext>
            </a:extLst>
          </p:cNvPr>
          <p:cNvPicPr>
            <a:picLocks noChangeAspect="1"/>
          </p:cNvPicPr>
          <p:nvPr userDrawn="1"/>
        </p:nvPicPr>
        <p:blipFill>
          <a:blip r:embed="rId2"/>
          <a:stretch>
            <a:fillRect/>
          </a:stretch>
        </p:blipFill>
        <p:spPr>
          <a:xfrm>
            <a:off x="432407" y="6319214"/>
            <a:ext cx="390583" cy="222300"/>
          </a:xfrm>
          <a:prstGeom prst="rect">
            <a:avLst/>
          </a:prstGeom>
        </p:spPr>
      </p:pic>
      <p:cxnSp>
        <p:nvCxnSpPr>
          <p:cNvPr id="5" name="Straight Connector 4">
            <a:extLst>
              <a:ext uri="{FF2B5EF4-FFF2-40B4-BE49-F238E27FC236}">
                <a16:creationId xmlns:a16="http://schemas.microsoft.com/office/drawing/2014/main" id="{54A7C611-738E-FA4E-A474-35036236F862}"/>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450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Top Image">
    <p:spTree>
      <p:nvGrpSpPr>
        <p:cNvPr id="1" name=""/>
        <p:cNvGrpSpPr/>
        <p:nvPr/>
      </p:nvGrpSpPr>
      <p:grpSpPr>
        <a:xfrm>
          <a:off x="0" y="0"/>
          <a:ext cx="0" cy="0"/>
          <a:chOff x="0" y="0"/>
          <a:chExt cx="0" cy="0"/>
        </a:xfrm>
      </p:grpSpPr>
      <p:sp>
        <p:nvSpPr>
          <p:cNvPr id="3" name="Picture Placeholder 13"/>
          <p:cNvSpPr>
            <a:spLocks noGrp="1"/>
          </p:cNvSpPr>
          <p:nvPr>
            <p:ph type="pic" sz="quarter" idx="22"/>
          </p:nvPr>
        </p:nvSpPr>
        <p:spPr>
          <a:xfrm>
            <a:off x="4472296" y="1096615"/>
            <a:ext cx="3240000" cy="2520000"/>
          </a:xfrm>
          <a:prstGeom prst="rect">
            <a:avLst/>
          </a:prstGeom>
          <a:pattFill prst="pct5">
            <a:fgClr>
              <a:schemeClr val="tx1"/>
            </a:fgClr>
            <a:bgClr>
              <a:schemeClr val="bg1"/>
            </a:bgClr>
          </a:pattFill>
          <a:effectLst/>
        </p:spPr>
        <p:txBody>
          <a:bodyPr>
            <a:normAutofit/>
          </a:bodyPr>
          <a:lstStyle>
            <a:lvl1pPr marL="0" indent="0">
              <a:buNone/>
              <a:defRPr sz="1300" b="0" i="0">
                <a:ln>
                  <a:noFill/>
                </a:ln>
                <a:solidFill>
                  <a:schemeClr val="bg1">
                    <a:lumMod val="85000"/>
                  </a:schemeClr>
                </a:solidFill>
                <a:latin typeface="Fira Sans Light" panose="020B0403050000020004" pitchFamily="34" charset="0"/>
                <a:ea typeface="Fira Sans Light" panose="020B0403050000020004" pitchFamily="34" charset="0"/>
                <a:cs typeface="Fira Sans Light" panose="020B0403050000020004" pitchFamily="34" charset="0"/>
              </a:defRPr>
            </a:lvl1pPr>
          </a:lstStyle>
          <a:p>
            <a:endParaRPr lang="en-US" dirty="0"/>
          </a:p>
        </p:txBody>
      </p:sp>
      <p:sp>
        <p:nvSpPr>
          <p:cNvPr id="4" name="Picture Placeholder 13"/>
          <p:cNvSpPr>
            <a:spLocks noGrp="1"/>
          </p:cNvSpPr>
          <p:nvPr>
            <p:ph type="pic" sz="quarter" idx="23"/>
          </p:nvPr>
        </p:nvSpPr>
        <p:spPr>
          <a:xfrm>
            <a:off x="8085651" y="1096615"/>
            <a:ext cx="3240000" cy="2520000"/>
          </a:xfrm>
          <a:prstGeom prst="rect">
            <a:avLst/>
          </a:prstGeom>
          <a:pattFill prst="pct5">
            <a:fgClr>
              <a:schemeClr val="tx1"/>
            </a:fgClr>
            <a:bgClr>
              <a:schemeClr val="bg1"/>
            </a:bgClr>
          </a:pattFill>
          <a:effectLst/>
        </p:spPr>
        <p:txBody>
          <a:bodyPr>
            <a:normAutofit/>
          </a:bodyPr>
          <a:lstStyle>
            <a:lvl1pPr marL="0" indent="0">
              <a:buNone/>
              <a:defRPr sz="1300" b="0" i="0">
                <a:ln>
                  <a:noFill/>
                </a:ln>
                <a:solidFill>
                  <a:schemeClr val="bg1">
                    <a:lumMod val="85000"/>
                  </a:schemeClr>
                </a:solidFill>
                <a:latin typeface="Fira Sans Light" panose="020B0403050000020004" pitchFamily="34" charset="0"/>
                <a:ea typeface="Fira Sans Light" panose="020B0403050000020004" pitchFamily="34" charset="0"/>
                <a:cs typeface="Fira Sans Light" panose="020B0403050000020004" pitchFamily="34" charset="0"/>
              </a:defRPr>
            </a:lvl1pPr>
          </a:lstStyle>
          <a:p>
            <a:endParaRPr lang="en-US" dirty="0"/>
          </a:p>
        </p:txBody>
      </p:sp>
      <p:sp>
        <p:nvSpPr>
          <p:cNvPr id="5" name="Picture Placeholder 13"/>
          <p:cNvSpPr>
            <a:spLocks noGrp="1"/>
          </p:cNvSpPr>
          <p:nvPr>
            <p:ph type="pic" sz="quarter" idx="24"/>
          </p:nvPr>
        </p:nvSpPr>
        <p:spPr>
          <a:xfrm>
            <a:off x="858941" y="1102359"/>
            <a:ext cx="3240000" cy="2520000"/>
          </a:xfrm>
          <a:prstGeom prst="rect">
            <a:avLst/>
          </a:prstGeom>
          <a:pattFill prst="pct5">
            <a:fgClr>
              <a:schemeClr val="tx1"/>
            </a:fgClr>
            <a:bgClr>
              <a:schemeClr val="bg1"/>
            </a:bgClr>
          </a:pattFill>
          <a:effectLst/>
        </p:spPr>
        <p:txBody>
          <a:bodyPr>
            <a:normAutofit/>
          </a:bodyPr>
          <a:lstStyle>
            <a:lvl1pPr marL="0" indent="0">
              <a:buNone/>
              <a:defRPr sz="1300" b="0" i="0">
                <a:ln>
                  <a:noFill/>
                </a:ln>
                <a:solidFill>
                  <a:schemeClr val="bg1">
                    <a:lumMod val="85000"/>
                  </a:schemeClr>
                </a:solidFill>
                <a:latin typeface="Fira Sans Light" panose="020B0403050000020004" pitchFamily="34" charset="0"/>
                <a:ea typeface="Fira Sans Light" panose="020B0403050000020004" pitchFamily="34" charset="0"/>
                <a:cs typeface="Fira Sans Light" panose="020B0403050000020004" pitchFamily="34" charset="0"/>
              </a:defRPr>
            </a:lvl1pPr>
          </a:lstStyle>
          <a:p>
            <a:endParaRPr lang="en-US" dirty="0"/>
          </a:p>
        </p:txBody>
      </p:sp>
    </p:spTree>
    <p:extLst>
      <p:ext uri="{BB962C8B-B14F-4D97-AF65-F5344CB8AC3E}">
        <p14:creationId xmlns:p14="http://schemas.microsoft.com/office/powerpoint/2010/main" val="2559075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Right Image">
    <p:spTree>
      <p:nvGrpSpPr>
        <p:cNvPr id="1" name=""/>
        <p:cNvGrpSpPr/>
        <p:nvPr/>
      </p:nvGrpSpPr>
      <p:grpSpPr>
        <a:xfrm>
          <a:off x="0" y="0"/>
          <a:ext cx="0" cy="0"/>
          <a:chOff x="0" y="0"/>
          <a:chExt cx="0" cy="0"/>
        </a:xfrm>
      </p:grpSpPr>
      <p:sp>
        <p:nvSpPr>
          <p:cNvPr id="3" name="Picture Placeholder 1"/>
          <p:cNvSpPr>
            <a:spLocks noGrp="1"/>
          </p:cNvSpPr>
          <p:nvPr>
            <p:ph type="pic" sz="quarter" idx="13"/>
          </p:nvPr>
        </p:nvSpPr>
        <p:spPr>
          <a:xfrm>
            <a:off x="6127137" y="1079440"/>
            <a:ext cx="4439264" cy="4566616"/>
          </a:xfrm>
          <a:prstGeom prst="rect">
            <a:avLst/>
          </a:prstGeom>
          <a:pattFill prst="pct5">
            <a:fgClr>
              <a:schemeClr val="tx1"/>
            </a:fgClr>
            <a:bgClr>
              <a:schemeClr val="bg1"/>
            </a:bgClr>
          </a:pattFill>
        </p:spPr>
      </p:sp>
    </p:spTree>
    <p:extLst>
      <p:ext uri="{BB962C8B-B14F-4D97-AF65-F5344CB8AC3E}">
        <p14:creationId xmlns:p14="http://schemas.microsoft.com/office/powerpoint/2010/main" val="1165385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Top Images ">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4470401" y="551543"/>
            <a:ext cx="3267118" cy="2743199"/>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4" name="Picture Placeholder 3"/>
          <p:cNvSpPr>
            <a:spLocks noGrp="1"/>
          </p:cNvSpPr>
          <p:nvPr>
            <p:ph type="pic" sz="quarter" idx="11"/>
          </p:nvPr>
        </p:nvSpPr>
        <p:spPr>
          <a:xfrm>
            <a:off x="523920" y="551543"/>
            <a:ext cx="3267118" cy="2743199"/>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5" name="Picture Placeholder 3"/>
          <p:cNvSpPr>
            <a:spLocks noGrp="1"/>
          </p:cNvSpPr>
          <p:nvPr>
            <p:ph type="pic" sz="quarter" idx="12"/>
          </p:nvPr>
        </p:nvSpPr>
        <p:spPr>
          <a:xfrm>
            <a:off x="8416883" y="551543"/>
            <a:ext cx="3267118" cy="2743199"/>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1157491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Image Layout">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1989862" y="2656118"/>
            <a:ext cx="2538594" cy="2452914"/>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1519522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top layout">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1017406" y="943432"/>
            <a:ext cx="2320881" cy="2264225"/>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4" name="Picture Placeholder 3"/>
          <p:cNvSpPr>
            <a:spLocks noGrp="1"/>
          </p:cNvSpPr>
          <p:nvPr>
            <p:ph type="pic" sz="quarter" idx="12"/>
          </p:nvPr>
        </p:nvSpPr>
        <p:spPr>
          <a:xfrm>
            <a:off x="3651750" y="943432"/>
            <a:ext cx="2320881" cy="2264225"/>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5" name="Picture Placeholder 3"/>
          <p:cNvSpPr>
            <a:spLocks noGrp="1"/>
          </p:cNvSpPr>
          <p:nvPr>
            <p:ph type="pic" sz="quarter" idx="13"/>
          </p:nvPr>
        </p:nvSpPr>
        <p:spPr>
          <a:xfrm>
            <a:off x="6286094" y="943432"/>
            <a:ext cx="2320881" cy="2264225"/>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6" name="Picture Placeholder 3"/>
          <p:cNvSpPr>
            <a:spLocks noGrp="1"/>
          </p:cNvSpPr>
          <p:nvPr>
            <p:ph type="pic" sz="quarter" idx="14"/>
          </p:nvPr>
        </p:nvSpPr>
        <p:spPr>
          <a:xfrm>
            <a:off x="8920438" y="943432"/>
            <a:ext cx="2320881" cy="2264225"/>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4005625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Special Team">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1670549" y="978312"/>
            <a:ext cx="2148875" cy="2209201"/>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96863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ige - half with image">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2F8F0ED3-53A5-F345-A6D7-24520D6E0571}"/>
              </a:ext>
            </a:extLst>
          </p:cNvPr>
          <p:cNvSpPr>
            <a:spLocks noGrp="1"/>
          </p:cNvSpPr>
          <p:nvPr>
            <p:ph type="pic" sz="quarter" idx="10"/>
          </p:nvPr>
        </p:nvSpPr>
        <p:spPr>
          <a:xfrm>
            <a:off x="6100762" y="0"/>
            <a:ext cx="6091238" cy="6858000"/>
          </a:xfrm>
          <a:prstGeom prst="rect">
            <a:avLst/>
          </a:prstGeom>
          <a:pattFill prst="pct20">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3" name="Rectangle 2">
            <a:extLst>
              <a:ext uri="{FF2B5EF4-FFF2-40B4-BE49-F238E27FC236}">
                <a16:creationId xmlns:a16="http://schemas.microsoft.com/office/drawing/2014/main" id="{59020F63-7891-8F4C-BCDB-468659AC6551}"/>
              </a:ext>
            </a:extLst>
          </p:cNvPr>
          <p:cNvSpPr/>
          <p:nvPr userDrawn="1"/>
        </p:nvSpPr>
        <p:spPr>
          <a:xfrm>
            <a:off x="0" y="0"/>
            <a:ext cx="6096000" cy="6858000"/>
          </a:xfrm>
          <a:prstGeom prst="rect">
            <a:avLst/>
          </a:prstGeom>
          <a:solidFill>
            <a:srgbClr val="E9E7E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grpSp>
        <p:nvGrpSpPr>
          <p:cNvPr id="4" name="Group 3">
            <a:extLst>
              <a:ext uri="{FF2B5EF4-FFF2-40B4-BE49-F238E27FC236}">
                <a16:creationId xmlns:a16="http://schemas.microsoft.com/office/drawing/2014/main" id="{8C3FAC73-E7C7-5D4F-83E5-3E36BD3265DC}"/>
              </a:ext>
            </a:extLst>
          </p:cNvPr>
          <p:cNvGrpSpPr/>
          <p:nvPr userDrawn="1"/>
        </p:nvGrpSpPr>
        <p:grpSpPr>
          <a:xfrm>
            <a:off x="859169" y="-161652"/>
            <a:ext cx="4817476" cy="6671176"/>
            <a:chOff x="859169" y="-161652"/>
            <a:chExt cx="4817476" cy="6671176"/>
          </a:xfrm>
        </p:grpSpPr>
        <p:sp>
          <p:nvSpPr>
            <p:cNvPr id="5" name="Rectangle 4">
              <a:extLst>
                <a:ext uri="{FF2B5EF4-FFF2-40B4-BE49-F238E27FC236}">
                  <a16:creationId xmlns:a16="http://schemas.microsoft.com/office/drawing/2014/main" id="{FD4A99CD-0AC9-1143-8BDE-0306DE098797}"/>
                </a:ext>
              </a:extLst>
            </p:cNvPr>
            <p:cNvSpPr/>
            <p:nvPr/>
          </p:nvSpPr>
          <p:spPr>
            <a:xfrm>
              <a:off x="5167281" y="507271"/>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6" name="Rectangle 5">
              <a:extLst>
                <a:ext uri="{FF2B5EF4-FFF2-40B4-BE49-F238E27FC236}">
                  <a16:creationId xmlns:a16="http://schemas.microsoft.com/office/drawing/2014/main" id="{C9689CAA-37D8-D745-A804-90E16B83CE83}"/>
                </a:ext>
              </a:extLst>
            </p:cNvPr>
            <p:cNvSpPr/>
            <p:nvPr/>
          </p:nvSpPr>
          <p:spPr>
            <a:xfrm>
              <a:off x="859169" y="5410664"/>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7" name="Rectangle 6">
              <a:extLst>
                <a:ext uri="{FF2B5EF4-FFF2-40B4-BE49-F238E27FC236}">
                  <a16:creationId xmlns:a16="http://schemas.microsoft.com/office/drawing/2014/main" id="{FB3C8161-E916-BD43-BFD3-6B5D455C6987}"/>
                </a:ext>
              </a:extLst>
            </p:cNvPr>
            <p:cNvSpPr/>
            <p:nvPr/>
          </p:nvSpPr>
          <p:spPr>
            <a:xfrm rot="5400000">
              <a:off x="2373497" y="5962290"/>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8" name="Rectangle 7">
              <a:extLst>
                <a:ext uri="{FF2B5EF4-FFF2-40B4-BE49-F238E27FC236}">
                  <a16:creationId xmlns:a16="http://schemas.microsoft.com/office/drawing/2014/main" id="{1EEEEB0C-5CF1-C540-835E-BE6B831AC622}"/>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9" name="Rectangle 8">
              <a:extLst>
                <a:ext uri="{FF2B5EF4-FFF2-40B4-BE49-F238E27FC236}">
                  <a16:creationId xmlns:a16="http://schemas.microsoft.com/office/drawing/2014/main" id="{B0654BF1-865F-4146-B7D5-DA12742F6630}"/>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pic>
        <p:nvPicPr>
          <p:cNvPr id="10" name="Picture 9">
            <a:extLst>
              <a:ext uri="{FF2B5EF4-FFF2-40B4-BE49-F238E27FC236}">
                <a16:creationId xmlns:a16="http://schemas.microsoft.com/office/drawing/2014/main" id="{55BF6E67-AA28-2C40-8595-DF91D2AB7968}"/>
              </a:ext>
            </a:extLst>
          </p:cNvPr>
          <p:cNvPicPr>
            <a:picLocks noChangeAspect="1"/>
          </p:cNvPicPr>
          <p:nvPr userDrawn="1"/>
        </p:nvPicPr>
        <p:blipFill>
          <a:blip r:embed="rId2"/>
          <a:stretch>
            <a:fillRect/>
          </a:stretch>
        </p:blipFill>
        <p:spPr>
          <a:xfrm>
            <a:off x="432407" y="6319214"/>
            <a:ext cx="390583" cy="222300"/>
          </a:xfrm>
          <a:prstGeom prst="rect">
            <a:avLst/>
          </a:prstGeom>
        </p:spPr>
      </p:pic>
      <p:sp>
        <p:nvSpPr>
          <p:cNvPr id="12" name="Slide Number Placeholder 5">
            <a:extLst>
              <a:ext uri="{FF2B5EF4-FFF2-40B4-BE49-F238E27FC236}">
                <a16:creationId xmlns:a16="http://schemas.microsoft.com/office/drawing/2014/main" id="{47278468-2481-6F48-AE0E-DC864B77C354}"/>
              </a:ext>
            </a:extLst>
          </p:cNvPr>
          <p:cNvSpPr txBox="1">
            <a:spLocks/>
          </p:cNvSpPr>
          <p:nvPr userDrawn="1"/>
        </p:nvSpPr>
        <p:spPr>
          <a:xfrm>
            <a:off x="11472496" y="6276302"/>
            <a:ext cx="431790" cy="410609"/>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1000" b="0" i="0" smtClean="0">
                <a:solidFill>
                  <a:schemeClr val="tx1">
                    <a:alpha val="93000"/>
                  </a:schemeClr>
                </a:solidFill>
                <a:latin typeface="Fira Sans" panose="020B0503050000020004" pitchFamily="34" charset="0"/>
                <a:ea typeface="Fira Sans" panose="020B0503050000020004" pitchFamily="34" charset="0"/>
                <a:cs typeface="Calibri" panose="020F0502020204030204" pitchFamily="34" charset="0"/>
              </a:rPr>
              <a:pPr algn="ctr"/>
              <a:t>‹#›</a:t>
            </a:fld>
            <a:endParaRPr lang="en-US" sz="1000" b="0" i="0" dirty="0">
              <a:solidFill>
                <a:schemeClr val="tx1">
                  <a:alpha val="93000"/>
                </a:schemeClr>
              </a:solidFill>
              <a:latin typeface="Fira Sans" panose="020B0503050000020004" pitchFamily="34" charset="0"/>
              <a:ea typeface="Fira Sans" panose="020B05030500000200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FFB9A167-2824-974F-9F94-4EE72827E0C2}"/>
              </a:ext>
            </a:extLst>
          </p:cNvPr>
          <p:cNvSpPr txBox="1"/>
          <p:nvPr userDrawn="1"/>
        </p:nvSpPr>
        <p:spPr>
          <a:xfrm>
            <a:off x="10831950" y="6353246"/>
            <a:ext cx="702436" cy="246221"/>
          </a:xfrm>
          <a:prstGeom prst="rect">
            <a:avLst/>
          </a:prstGeom>
          <a:noFill/>
        </p:spPr>
        <p:txBody>
          <a:bodyPr wrap="none" rtlCol="0">
            <a:spAutoFit/>
          </a:bodyPr>
          <a:lstStyle/>
          <a:p>
            <a:pPr algn="ctr"/>
            <a:r>
              <a:rPr lang="en-US" sz="1000" b="0" i="0" spc="300" dirty="0">
                <a:solidFill>
                  <a:schemeClr val="tx1">
                    <a:alpha val="30000"/>
                  </a:schemeClr>
                </a:solidFill>
                <a:latin typeface="Fira Sans" panose="020B0503050000020004" pitchFamily="34" charset="0"/>
                <a:ea typeface="Fira Sans" panose="020B0503050000020004" pitchFamily="34" charset="0"/>
              </a:rPr>
              <a:t>SLIDE</a:t>
            </a:r>
          </a:p>
        </p:txBody>
      </p:sp>
      <p:cxnSp>
        <p:nvCxnSpPr>
          <p:cNvPr id="14" name="Straight Connector 13">
            <a:extLst>
              <a:ext uri="{FF2B5EF4-FFF2-40B4-BE49-F238E27FC236}">
                <a16:creationId xmlns:a16="http://schemas.microsoft.com/office/drawing/2014/main" id="{437B677B-8D32-B84C-ABDF-16D232E002F2}"/>
              </a:ext>
            </a:extLst>
          </p:cNvPr>
          <p:cNvCxnSpPr>
            <a:cxnSpLocks/>
          </p:cNvCxnSpPr>
          <p:nvPr userDrawn="1"/>
        </p:nvCxnSpPr>
        <p:spPr>
          <a:xfrm flipV="1">
            <a:off x="11752193" y="357854"/>
            <a:ext cx="1" cy="292659"/>
          </a:xfrm>
          <a:prstGeom prst="line">
            <a:avLst/>
          </a:prstGeom>
          <a:ln>
            <a:solidFill>
              <a:schemeClr val="dk1">
                <a:alpha val="50000"/>
              </a:schemeClr>
            </a:solidFill>
          </a:ln>
        </p:spPr>
        <p:style>
          <a:lnRef idx="1">
            <a:schemeClr val="dk1"/>
          </a:lnRef>
          <a:fillRef idx="0">
            <a:schemeClr val="dk1"/>
          </a:fillRef>
          <a:effectRef idx="0">
            <a:schemeClr val="dk1"/>
          </a:effectRef>
          <a:fontRef idx="minor">
            <a:schemeClr val="tx1"/>
          </a:fontRef>
        </p:style>
      </p:cxnSp>
      <p:grpSp>
        <p:nvGrpSpPr>
          <p:cNvPr id="15" name="Group 14">
            <a:extLst>
              <a:ext uri="{FF2B5EF4-FFF2-40B4-BE49-F238E27FC236}">
                <a16:creationId xmlns:a16="http://schemas.microsoft.com/office/drawing/2014/main" id="{104A3F88-25BC-294B-B45F-A5A0E1770EDE}"/>
              </a:ext>
            </a:extLst>
          </p:cNvPr>
          <p:cNvGrpSpPr/>
          <p:nvPr userDrawn="1"/>
        </p:nvGrpSpPr>
        <p:grpSpPr>
          <a:xfrm>
            <a:off x="859169" y="-161653"/>
            <a:ext cx="4817476" cy="6671177"/>
            <a:chOff x="859169" y="-161653"/>
            <a:chExt cx="4817476" cy="6671177"/>
          </a:xfrm>
        </p:grpSpPr>
        <p:sp>
          <p:nvSpPr>
            <p:cNvPr id="16" name="Rectangle 15">
              <a:extLst>
                <a:ext uri="{FF2B5EF4-FFF2-40B4-BE49-F238E27FC236}">
                  <a16:creationId xmlns:a16="http://schemas.microsoft.com/office/drawing/2014/main" id="{C5DE4D67-672F-AB45-A7A1-43588470B5C2}"/>
                </a:ext>
              </a:extLst>
            </p:cNvPr>
            <p:cNvSpPr/>
            <p:nvPr/>
          </p:nvSpPr>
          <p:spPr>
            <a:xfrm>
              <a:off x="5167281" y="507271"/>
              <a:ext cx="509364" cy="275279"/>
            </a:xfrm>
            <a:prstGeom prst="rect">
              <a:avLst/>
            </a:prstGeom>
            <a:solidFill>
              <a:schemeClr val="accent4">
                <a:lumMod val="90000"/>
                <a:alpha val="15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7" name="Rectangle 16">
              <a:extLst>
                <a:ext uri="{FF2B5EF4-FFF2-40B4-BE49-F238E27FC236}">
                  <a16:creationId xmlns:a16="http://schemas.microsoft.com/office/drawing/2014/main" id="{69274C63-546A-0740-BF04-159294C3FD5D}"/>
                </a:ext>
              </a:extLst>
            </p:cNvPr>
            <p:cNvSpPr/>
            <p:nvPr/>
          </p:nvSpPr>
          <p:spPr>
            <a:xfrm>
              <a:off x="859169" y="5410664"/>
              <a:ext cx="509364" cy="275279"/>
            </a:xfrm>
            <a:prstGeom prst="rect">
              <a:avLst/>
            </a:prstGeom>
            <a:solidFill>
              <a:schemeClr val="accent4">
                <a:lumMod val="90000"/>
                <a:alpha val="11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8" name="Rectangle 17">
              <a:extLst>
                <a:ext uri="{FF2B5EF4-FFF2-40B4-BE49-F238E27FC236}">
                  <a16:creationId xmlns:a16="http://schemas.microsoft.com/office/drawing/2014/main" id="{97F52943-5DC5-9B44-87A1-D2E67DDF5364}"/>
                </a:ext>
              </a:extLst>
            </p:cNvPr>
            <p:cNvSpPr/>
            <p:nvPr/>
          </p:nvSpPr>
          <p:spPr>
            <a:xfrm rot="5400000">
              <a:off x="2373497" y="5962290"/>
              <a:ext cx="720556" cy="373912"/>
            </a:xfrm>
            <a:prstGeom prst="rect">
              <a:avLst/>
            </a:prstGeom>
            <a:solidFill>
              <a:schemeClr val="accent4">
                <a:lumMod val="90000"/>
                <a:alpha val="1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9" name="Rectangle 18">
              <a:extLst>
                <a:ext uri="{FF2B5EF4-FFF2-40B4-BE49-F238E27FC236}">
                  <a16:creationId xmlns:a16="http://schemas.microsoft.com/office/drawing/2014/main" id="{754A2630-80DA-4940-B6E5-26D91AC3582E}"/>
                </a:ext>
              </a:extLst>
            </p:cNvPr>
            <p:cNvSpPr/>
            <p:nvPr userDrawn="1"/>
          </p:nvSpPr>
          <p:spPr>
            <a:xfrm>
              <a:off x="1650379" y="-161653"/>
              <a:ext cx="992457" cy="617875"/>
            </a:xfrm>
            <a:prstGeom prst="rect">
              <a:avLst/>
            </a:prstGeom>
            <a:noFill/>
            <a:ln>
              <a:solidFill>
                <a:schemeClr val="accent4">
                  <a:lumMod val="9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ira Sans" panose="020B0503050000020004" pitchFamily="34" charset="0"/>
              </a:endParaRPr>
            </a:p>
          </p:txBody>
        </p:sp>
      </p:grpSp>
    </p:spTree>
    <p:extLst>
      <p:ext uri="{BB962C8B-B14F-4D97-AF65-F5344CB8AC3E}">
        <p14:creationId xmlns:p14="http://schemas.microsoft.com/office/powerpoint/2010/main" val="207539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2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par>
                                <p:cTn id="14" presetID="49" presetClass="entr" presetSubtype="0" decel="100000"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 calcmode="lin" valueType="num">
                                      <p:cBhvr>
                                        <p:cTn id="18" dur="500" fill="hold"/>
                                        <p:tgtEl>
                                          <p:spTgt spid="14"/>
                                        </p:tgtEl>
                                        <p:attrNameLst>
                                          <p:attrName>style.rotation</p:attrName>
                                        </p:attrNameLst>
                                      </p:cBhvr>
                                      <p:tavLst>
                                        <p:tav tm="0">
                                          <p:val>
                                            <p:fltVal val="360"/>
                                          </p:val>
                                        </p:tav>
                                        <p:tav tm="100000">
                                          <p:val>
                                            <p:fltVal val="0"/>
                                          </p:val>
                                        </p:tav>
                                      </p:tavLst>
                                    </p:anim>
                                    <p:animEffect transition="in" filter="fade">
                                      <p:cBhvr>
                                        <p:cTn id="19" dur="500"/>
                                        <p:tgtEl>
                                          <p:spTgt spid="14"/>
                                        </p:tgtEl>
                                      </p:cBhvr>
                                    </p:animEffect>
                                  </p:childTnLst>
                                </p:cTn>
                              </p:par>
                              <p:par>
                                <p:cTn id="20" presetID="49" presetClass="entr" presetSubtype="0" decel="100000"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360"/>
                                          </p:val>
                                        </p:tav>
                                        <p:tav tm="100000">
                                          <p:val>
                                            <p:fltVal val="0"/>
                                          </p:val>
                                        </p:tav>
                                      </p:tavLst>
                                    </p:anim>
                                    <p:animEffect transition="in" filter="fade">
                                      <p:cBhvr>
                                        <p:cTn id="25" dur="500"/>
                                        <p:tgtEl>
                                          <p:spTgt spid="12"/>
                                        </p:tgtEl>
                                      </p:cBhvr>
                                    </p:animEffect>
                                  </p:childTnLst>
                                </p:cTn>
                              </p:par>
                              <p:par>
                                <p:cTn id="26" presetID="23" presetClass="entr" presetSubtype="32"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 Image Layout">
    <p:spTree>
      <p:nvGrpSpPr>
        <p:cNvPr id="1" name=""/>
        <p:cNvGrpSpPr/>
        <p:nvPr/>
      </p:nvGrpSpPr>
      <p:grpSpPr>
        <a:xfrm>
          <a:off x="0" y="0"/>
          <a:ext cx="0" cy="0"/>
          <a:chOff x="0" y="0"/>
          <a:chExt cx="0" cy="0"/>
        </a:xfrm>
      </p:grpSpPr>
      <p:sp>
        <p:nvSpPr>
          <p:cNvPr id="3" name="Rectangle 2"/>
          <p:cNvSpPr/>
          <p:nvPr userDrawn="1"/>
        </p:nvSpPr>
        <p:spPr>
          <a:xfrm>
            <a:off x="0" y="5907314"/>
            <a:ext cx="12192000" cy="950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4" name="Picture Placeholder 3"/>
          <p:cNvSpPr>
            <a:spLocks noGrp="1"/>
          </p:cNvSpPr>
          <p:nvPr>
            <p:ph type="pic" sz="quarter" idx="11"/>
          </p:nvPr>
        </p:nvSpPr>
        <p:spPr>
          <a:xfrm>
            <a:off x="769259" y="1219207"/>
            <a:ext cx="2133600" cy="3846284"/>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5" name="Picture Placeholder 3"/>
          <p:cNvSpPr>
            <a:spLocks noGrp="1"/>
          </p:cNvSpPr>
          <p:nvPr>
            <p:ph type="pic" sz="quarter" idx="12"/>
          </p:nvPr>
        </p:nvSpPr>
        <p:spPr>
          <a:xfrm>
            <a:off x="2902859" y="1218754"/>
            <a:ext cx="2133600" cy="3846284"/>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6" name="Picture Placeholder 3"/>
          <p:cNvSpPr>
            <a:spLocks noGrp="1"/>
          </p:cNvSpPr>
          <p:nvPr>
            <p:ph type="pic" sz="quarter" idx="13"/>
          </p:nvPr>
        </p:nvSpPr>
        <p:spPr>
          <a:xfrm>
            <a:off x="5036459" y="1218300"/>
            <a:ext cx="2133600" cy="3846284"/>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7" name="Picture Placeholder 3"/>
          <p:cNvSpPr>
            <a:spLocks noGrp="1"/>
          </p:cNvSpPr>
          <p:nvPr>
            <p:ph type="pic" sz="quarter" idx="14"/>
          </p:nvPr>
        </p:nvSpPr>
        <p:spPr>
          <a:xfrm>
            <a:off x="7170059" y="1218300"/>
            <a:ext cx="2133600" cy="3846284"/>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8" name="Picture Placeholder 3"/>
          <p:cNvSpPr>
            <a:spLocks noGrp="1"/>
          </p:cNvSpPr>
          <p:nvPr>
            <p:ph type="pic" sz="quarter" idx="15"/>
          </p:nvPr>
        </p:nvSpPr>
        <p:spPr>
          <a:xfrm>
            <a:off x="9303659" y="1218300"/>
            <a:ext cx="2133600" cy="3846284"/>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2655729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enter Image Layout">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4470401" y="2148113"/>
            <a:ext cx="3267118" cy="2743199"/>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4" name="Picture Placeholder 3"/>
          <p:cNvSpPr>
            <a:spLocks noGrp="1"/>
          </p:cNvSpPr>
          <p:nvPr>
            <p:ph type="pic" sz="quarter" idx="11"/>
          </p:nvPr>
        </p:nvSpPr>
        <p:spPr>
          <a:xfrm>
            <a:off x="594256" y="2148113"/>
            <a:ext cx="3267118" cy="2743199"/>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5" name="Picture Placeholder 3"/>
          <p:cNvSpPr>
            <a:spLocks noGrp="1"/>
          </p:cNvSpPr>
          <p:nvPr>
            <p:ph type="pic" sz="quarter" idx="12"/>
          </p:nvPr>
        </p:nvSpPr>
        <p:spPr>
          <a:xfrm>
            <a:off x="8346547" y="2148113"/>
            <a:ext cx="3267118" cy="2743199"/>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3082437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White Blank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D33968FE-12EB-ED48-BDCE-7D97DE75CF8E}"/>
              </a:ext>
            </a:extLst>
          </p:cNvPr>
          <p:cNvSpPr>
            <a:spLocks noGrp="1"/>
          </p:cNvSpPr>
          <p:nvPr>
            <p:ph type="pic" sz="quarter" idx="11"/>
          </p:nvPr>
        </p:nvSpPr>
        <p:spPr>
          <a:xfrm>
            <a:off x="0" y="0"/>
            <a:ext cx="12192000" cy="6858000"/>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pic>
        <p:nvPicPr>
          <p:cNvPr id="3" name="Picture 2">
            <a:extLst>
              <a:ext uri="{FF2B5EF4-FFF2-40B4-BE49-F238E27FC236}">
                <a16:creationId xmlns:a16="http://schemas.microsoft.com/office/drawing/2014/main" id="{A40E0994-E09E-9E40-AE7F-A458A26DFBF6}"/>
              </a:ext>
            </a:extLst>
          </p:cNvPr>
          <p:cNvPicPr>
            <a:picLocks noChangeAspect="1"/>
          </p:cNvPicPr>
          <p:nvPr userDrawn="1"/>
        </p:nvPicPr>
        <p:blipFill>
          <a:blip r:embed="rId2"/>
          <a:stretch>
            <a:fillRect/>
          </a:stretch>
        </p:blipFill>
        <p:spPr>
          <a:xfrm>
            <a:off x="432407" y="6319214"/>
            <a:ext cx="390583" cy="222300"/>
          </a:xfrm>
          <a:prstGeom prst="rect">
            <a:avLst/>
          </a:prstGeom>
        </p:spPr>
      </p:pic>
      <p:sp>
        <p:nvSpPr>
          <p:cNvPr id="4" name="Slide Number Placeholder 5">
            <a:extLst>
              <a:ext uri="{FF2B5EF4-FFF2-40B4-BE49-F238E27FC236}">
                <a16:creationId xmlns:a16="http://schemas.microsoft.com/office/drawing/2014/main" id="{15542353-AFD7-BC49-B695-4CAF81B59FE7}"/>
              </a:ext>
            </a:extLst>
          </p:cNvPr>
          <p:cNvSpPr txBox="1">
            <a:spLocks/>
          </p:cNvSpPr>
          <p:nvPr userDrawn="1"/>
        </p:nvSpPr>
        <p:spPr>
          <a:xfrm>
            <a:off x="11472496" y="6276302"/>
            <a:ext cx="431790" cy="410609"/>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1000" b="0" i="0" smtClean="0">
                <a:solidFill>
                  <a:schemeClr val="tx1">
                    <a:alpha val="93000"/>
                  </a:schemeClr>
                </a:solidFill>
                <a:latin typeface="Fira Sans" panose="020B0503050000020004" pitchFamily="34" charset="0"/>
                <a:ea typeface="Fira Sans" panose="020B0503050000020004" pitchFamily="34" charset="0"/>
                <a:cs typeface="Calibri" panose="020F0502020204030204" pitchFamily="34" charset="0"/>
              </a:rPr>
              <a:pPr algn="ctr"/>
              <a:t>‹#›</a:t>
            </a:fld>
            <a:endParaRPr lang="en-US" sz="1000" b="0" i="0" dirty="0">
              <a:solidFill>
                <a:schemeClr val="tx1">
                  <a:alpha val="93000"/>
                </a:schemeClr>
              </a:solidFill>
              <a:latin typeface="Fira Sans" panose="020B0503050000020004" pitchFamily="34" charset="0"/>
              <a:ea typeface="Fira Sans" panose="020B0503050000020004" pitchFamily="34" charset="0"/>
              <a:cs typeface="Calibri" panose="020F0502020204030204" pitchFamily="34" charset="0"/>
            </a:endParaRPr>
          </a:p>
        </p:txBody>
      </p:sp>
      <p:sp>
        <p:nvSpPr>
          <p:cNvPr id="5" name="TextBox 4">
            <a:extLst>
              <a:ext uri="{FF2B5EF4-FFF2-40B4-BE49-F238E27FC236}">
                <a16:creationId xmlns:a16="http://schemas.microsoft.com/office/drawing/2014/main" id="{A0F24ABB-9538-6448-B2E0-F7193C1BE01D}"/>
              </a:ext>
            </a:extLst>
          </p:cNvPr>
          <p:cNvSpPr txBox="1"/>
          <p:nvPr userDrawn="1"/>
        </p:nvSpPr>
        <p:spPr>
          <a:xfrm>
            <a:off x="10831950" y="6353246"/>
            <a:ext cx="702436" cy="246221"/>
          </a:xfrm>
          <a:prstGeom prst="rect">
            <a:avLst/>
          </a:prstGeom>
          <a:noFill/>
        </p:spPr>
        <p:txBody>
          <a:bodyPr wrap="none" rtlCol="0">
            <a:spAutoFit/>
          </a:bodyPr>
          <a:lstStyle/>
          <a:p>
            <a:pPr algn="ctr"/>
            <a:r>
              <a:rPr lang="en-US" sz="1000" b="0" i="0" spc="300" dirty="0">
                <a:solidFill>
                  <a:schemeClr val="tx1">
                    <a:alpha val="30000"/>
                  </a:schemeClr>
                </a:solidFill>
                <a:latin typeface="Fira Sans" panose="020B0503050000020004" pitchFamily="34" charset="0"/>
                <a:ea typeface="Fira Sans" panose="020B0503050000020004" pitchFamily="34" charset="0"/>
              </a:rPr>
              <a:t>SLIDE</a:t>
            </a:r>
          </a:p>
        </p:txBody>
      </p:sp>
      <p:cxnSp>
        <p:nvCxnSpPr>
          <p:cNvPr id="6" name="Straight Connector 5">
            <a:extLst>
              <a:ext uri="{FF2B5EF4-FFF2-40B4-BE49-F238E27FC236}">
                <a16:creationId xmlns:a16="http://schemas.microsoft.com/office/drawing/2014/main" id="{42ED36BA-A3A6-6546-A184-06CC5F373BDA}"/>
              </a:ext>
            </a:extLst>
          </p:cNvPr>
          <p:cNvCxnSpPr>
            <a:cxnSpLocks/>
          </p:cNvCxnSpPr>
          <p:nvPr userDrawn="1"/>
        </p:nvCxnSpPr>
        <p:spPr>
          <a:xfrm flipV="1">
            <a:off x="11752193" y="357854"/>
            <a:ext cx="1" cy="292659"/>
          </a:xfrm>
          <a:prstGeom prst="line">
            <a:avLst/>
          </a:prstGeom>
          <a:ln>
            <a:solidFill>
              <a:schemeClr val="dk1">
                <a:alpha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0AE78930-637F-D04C-9571-E06D6C39A685}"/>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656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9" presetClass="entr" presetSubtype="0" decel="100000"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360"/>
                                          </p:val>
                                        </p:tav>
                                        <p:tav tm="100000">
                                          <p:val>
                                            <p:fltVal val="0"/>
                                          </p:val>
                                        </p:tav>
                                      </p:tavLst>
                                    </p:anim>
                                    <p:animEffect transition="in" filter="fade">
                                      <p:cBhvr>
                                        <p:cTn id="14" dur="500"/>
                                        <p:tgtEl>
                                          <p:spTgt spid="6"/>
                                        </p:tgtEl>
                                      </p:cBhvr>
                                    </p:animEffect>
                                  </p:childTnLst>
                                </p:cTn>
                              </p:par>
                              <p:par>
                                <p:cTn id="15" presetID="49" presetClass="entr" presetSubtype="0" decel="10000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 calcmode="lin" valueType="num">
                                      <p:cBhvr>
                                        <p:cTn id="19" dur="500" fill="hold"/>
                                        <p:tgtEl>
                                          <p:spTgt spid="4"/>
                                        </p:tgtEl>
                                        <p:attrNameLst>
                                          <p:attrName>style.rotation</p:attrName>
                                        </p:attrNameLst>
                                      </p:cBhvr>
                                      <p:tavLst>
                                        <p:tav tm="0">
                                          <p:val>
                                            <p:fltVal val="360"/>
                                          </p:val>
                                        </p:tav>
                                        <p:tav tm="100000">
                                          <p:val>
                                            <p:fltVal val="0"/>
                                          </p:val>
                                        </p:tav>
                                      </p:tavLst>
                                    </p:anim>
                                    <p:animEffect transition="in" filter="fade">
                                      <p:cBhvr>
                                        <p:cTn id="20" dur="500"/>
                                        <p:tgtEl>
                                          <p:spTgt spid="4"/>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allery 1">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169347" y="912072"/>
            <a:ext cx="9853306" cy="5033855"/>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1911422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Gallery Layout">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769259" y="1219207"/>
            <a:ext cx="2133600" cy="3846284"/>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4" name="Picture Placeholder 3"/>
          <p:cNvSpPr>
            <a:spLocks noGrp="1"/>
          </p:cNvSpPr>
          <p:nvPr>
            <p:ph type="pic" sz="quarter" idx="12"/>
          </p:nvPr>
        </p:nvSpPr>
        <p:spPr>
          <a:xfrm>
            <a:off x="2902859" y="1218754"/>
            <a:ext cx="2133600" cy="3846284"/>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6" name="Picture Placeholder 3"/>
          <p:cNvSpPr>
            <a:spLocks noGrp="1"/>
          </p:cNvSpPr>
          <p:nvPr>
            <p:ph type="pic" sz="quarter" idx="14"/>
          </p:nvPr>
        </p:nvSpPr>
        <p:spPr>
          <a:xfrm>
            <a:off x="7170059" y="1218300"/>
            <a:ext cx="2133600" cy="3846284"/>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7" name="Picture Placeholder 3"/>
          <p:cNvSpPr>
            <a:spLocks noGrp="1"/>
          </p:cNvSpPr>
          <p:nvPr>
            <p:ph type="pic" sz="quarter" idx="15"/>
          </p:nvPr>
        </p:nvSpPr>
        <p:spPr>
          <a:xfrm>
            <a:off x="9303659" y="1218300"/>
            <a:ext cx="2133600" cy="3846284"/>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2266257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allery Slide 3">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1291773" y="1030521"/>
            <a:ext cx="2133600" cy="2264222"/>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4" name="Picture Placeholder 3"/>
          <p:cNvSpPr>
            <a:spLocks noGrp="1"/>
          </p:cNvSpPr>
          <p:nvPr>
            <p:ph type="pic" sz="quarter" idx="12"/>
          </p:nvPr>
        </p:nvSpPr>
        <p:spPr>
          <a:xfrm>
            <a:off x="3425373" y="1030068"/>
            <a:ext cx="2133600" cy="2264222"/>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5" name="Picture Placeholder 3"/>
          <p:cNvSpPr>
            <a:spLocks noGrp="1"/>
          </p:cNvSpPr>
          <p:nvPr>
            <p:ph type="pic" sz="quarter" idx="13"/>
          </p:nvPr>
        </p:nvSpPr>
        <p:spPr>
          <a:xfrm>
            <a:off x="1291773" y="3294743"/>
            <a:ext cx="2133600" cy="2264222"/>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6" name="Picture Placeholder 3"/>
          <p:cNvSpPr>
            <a:spLocks noGrp="1"/>
          </p:cNvSpPr>
          <p:nvPr>
            <p:ph type="pic" sz="quarter" idx="14"/>
          </p:nvPr>
        </p:nvSpPr>
        <p:spPr>
          <a:xfrm>
            <a:off x="3425373" y="3294290"/>
            <a:ext cx="2133600" cy="2264222"/>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2209190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Image Layout">
    <p:spTree>
      <p:nvGrpSpPr>
        <p:cNvPr id="1" name=""/>
        <p:cNvGrpSpPr/>
        <p:nvPr/>
      </p:nvGrpSpPr>
      <p:grpSpPr>
        <a:xfrm>
          <a:off x="0" y="0"/>
          <a:ext cx="0" cy="0"/>
          <a:chOff x="0" y="0"/>
          <a:chExt cx="0" cy="0"/>
        </a:xfrm>
      </p:grpSpPr>
      <p:sp>
        <p:nvSpPr>
          <p:cNvPr id="3" name="Picture Placeholder 3"/>
          <p:cNvSpPr>
            <a:spLocks noGrp="1"/>
          </p:cNvSpPr>
          <p:nvPr>
            <p:ph type="pic" sz="quarter" idx="13"/>
          </p:nvPr>
        </p:nvSpPr>
        <p:spPr>
          <a:xfrm>
            <a:off x="5717539" y="1473958"/>
            <a:ext cx="1833786" cy="3563332"/>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4" name="Picture Placeholder 3"/>
          <p:cNvSpPr>
            <a:spLocks noGrp="1"/>
          </p:cNvSpPr>
          <p:nvPr>
            <p:ph type="pic" sz="quarter" idx="14"/>
          </p:nvPr>
        </p:nvSpPr>
        <p:spPr>
          <a:xfrm>
            <a:off x="7551325" y="1473958"/>
            <a:ext cx="1833786" cy="3563332"/>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5" name="Picture Placeholder 3"/>
          <p:cNvSpPr>
            <a:spLocks noGrp="1"/>
          </p:cNvSpPr>
          <p:nvPr>
            <p:ph type="pic" sz="quarter" idx="15"/>
          </p:nvPr>
        </p:nvSpPr>
        <p:spPr>
          <a:xfrm>
            <a:off x="9385111" y="1473958"/>
            <a:ext cx="1833786" cy="3563332"/>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5691627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Right Side Gallery">
    <p:spTree>
      <p:nvGrpSpPr>
        <p:cNvPr id="1" name=""/>
        <p:cNvGrpSpPr/>
        <p:nvPr/>
      </p:nvGrpSpPr>
      <p:grpSpPr>
        <a:xfrm>
          <a:off x="0" y="0"/>
          <a:ext cx="0" cy="0"/>
          <a:chOff x="0" y="0"/>
          <a:chExt cx="0" cy="0"/>
        </a:xfrm>
      </p:grpSpPr>
      <p:sp>
        <p:nvSpPr>
          <p:cNvPr id="3" name="Picture Placeholder 3"/>
          <p:cNvSpPr>
            <a:spLocks noGrp="1"/>
          </p:cNvSpPr>
          <p:nvPr>
            <p:ph type="pic" sz="quarter" idx="13"/>
          </p:nvPr>
        </p:nvSpPr>
        <p:spPr>
          <a:xfrm>
            <a:off x="6237027" y="204714"/>
            <a:ext cx="4285397" cy="2333767"/>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4" name="Picture Placeholder 3"/>
          <p:cNvSpPr>
            <a:spLocks noGrp="1"/>
          </p:cNvSpPr>
          <p:nvPr>
            <p:ph type="pic" sz="quarter" idx="14"/>
          </p:nvPr>
        </p:nvSpPr>
        <p:spPr>
          <a:xfrm>
            <a:off x="6237027" y="2690882"/>
            <a:ext cx="1965277" cy="1649104"/>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5" name="Picture Placeholder 3"/>
          <p:cNvSpPr>
            <a:spLocks noGrp="1"/>
          </p:cNvSpPr>
          <p:nvPr>
            <p:ph type="pic" sz="quarter" idx="15"/>
          </p:nvPr>
        </p:nvSpPr>
        <p:spPr>
          <a:xfrm>
            <a:off x="8379725" y="2690882"/>
            <a:ext cx="2142699" cy="3150358"/>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4131070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Center Gallery">
    <p:spTree>
      <p:nvGrpSpPr>
        <p:cNvPr id="1" name=""/>
        <p:cNvGrpSpPr/>
        <p:nvPr/>
      </p:nvGrpSpPr>
      <p:grpSpPr>
        <a:xfrm>
          <a:off x="0" y="0"/>
          <a:ext cx="0" cy="0"/>
          <a:chOff x="0" y="0"/>
          <a:chExt cx="0" cy="0"/>
        </a:xfrm>
      </p:grpSpPr>
      <p:sp>
        <p:nvSpPr>
          <p:cNvPr id="3" name="Picture Placeholder 3"/>
          <p:cNvSpPr>
            <a:spLocks noGrp="1"/>
          </p:cNvSpPr>
          <p:nvPr>
            <p:ph type="pic" sz="quarter" idx="11"/>
          </p:nvPr>
        </p:nvSpPr>
        <p:spPr>
          <a:xfrm>
            <a:off x="1169347" y="614150"/>
            <a:ext cx="9853306" cy="5033855"/>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4111739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Big Image ">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8232000" y="0"/>
            <a:ext cx="3960000" cy="3430800"/>
          </a:xfrm>
          <a:prstGeom prst="rect">
            <a:avLst/>
          </a:prstGeom>
          <a:pattFill prst="pct20">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4" name="Picture Placeholder 3"/>
          <p:cNvSpPr>
            <a:spLocks noGrp="1"/>
          </p:cNvSpPr>
          <p:nvPr>
            <p:ph type="pic" sz="quarter" idx="11"/>
          </p:nvPr>
        </p:nvSpPr>
        <p:spPr>
          <a:xfrm>
            <a:off x="4263003" y="3427200"/>
            <a:ext cx="3960000" cy="3430800"/>
          </a:xfrm>
          <a:prstGeom prst="rect">
            <a:avLst/>
          </a:prstGeom>
          <a:pattFill prst="pct20">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121363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ige - fourth">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9B65315-1A4E-0042-B5F9-1C48280CB6EF}"/>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ADFD9FE7-7DD6-DA46-9EE6-12F23043A2F4}"/>
              </a:ext>
            </a:extLst>
          </p:cNvPr>
          <p:cNvPicPr>
            <a:picLocks noChangeAspect="1"/>
          </p:cNvPicPr>
          <p:nvPr userDrawn="1"/>
        </p:nvPicPr>
        <p:blipFill>
          <a:blip r:embed="rId2"/>
          <a:stretch>
            <a:fillRect/>
          </a:stretch>
        </p:blipFill>
        <p:spPr>
          <a:xfrm>
            <a:off x="432407" y="6319214"/>
            <a:ext cx="390583" cy="222300"/>
          </a:xfrm>
          <a:prstGeom prst="rect">
            <a:avLst/>
          </a:prstGeom>
        </p:spPr>
      </p:pic>
      <p:sp>
        <p:nvSpPr>
          <p:cNvPr id="21" name="Rectangle 20">
            <a:extLst>
              <a:ext uri="{FF2B5EF4-FFF2-40B4-BE49-F238E27FC236}">
                <a16:creationId xmlns:a16="http://schemas.microsoft.com/office/drawing/2014/main" id="{F7974DC3-D046-8D42-855E-F077369EBFDF}"/>
              </a:ext>
            </a:extLst>
          </p:cNvPr>
          <p:cNvSpPr/>
          <p:nvPr userDrawn="1"/>
        </p:nvSpPr>
        <p:spPr>
          <a:xfrm>
            <a:off x="-1" y="3407"/>
            <a:ext cx="3055583" cy="6858000"/>
          </a:xfrm>
          <a:prstGeom prst="rect">
            <a:avLst/>
          </a:prstGeom>
          <a:solidFill>
            <a:srgbClr val="E9E7E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pic>
        <p:nvPicPr>
          <p:cNvPr id="29" name="Picture 28">
            <a:extLst>
              <a:ext uri="{FF2B5EF4-FFF2-40B4-BE49-F238E27FC236}">
                <a16:creationId xmlns:a16="http://schemas.microsoft.com/office/drawing/2014/main" id="{2D6FBB67-36C7-EE4A-BD9F-41A678E6A1A1}"/>
              </a:ext>
            </a:extLst>
          </p:cNvPr>
          <p:cNvPicPr>
            <a:picLocks noChangeAspect="1"/>
          </p:cNvPicPr>
          <p:nvPr userDrawn="1"/>
        </p:nvPicPr>
        <p:blipFill>
          <a:blip r:embed="rId2"/>
          <a:stretch>
            <a:fillRect/>
          </a:stretch>
        </p:blipFill>
        <p:spPr>
          <a:xfrm>
            <a:off x="431051" y="6319214"/>
            <a:ext cx="390583" cy="222300"/>
          </a:xfrm>
          <a:prstGeom prst="rect">
            <a:avLst/>
          </a:prstGeom>
        </p:spPr>
      </p:pic>
      <p:grpSp>
        <p:nvGrpSpPr>
          <p:cNvPr id="14" name="Group 13">
            <a:extLst>
              <a:ext uri="{FF2B5EF4-FFF2-40B4-BE49-F238E27FC236}">
                <a16:creationId xmlns:a16="http://schemas.microsoft.com/office/drawing/2014/main" id="{EA8452C7-E8CE-E242-B1B1-1768E0FD1D16}"/>
              </a:ext>
            </a:extLst>
          </p:cNvPr>
          <p:cNvGrpSpPr/>
          <p:nvPr userDrawn="1"/>
        </p:nvGrpSpPr>
        <p:grpSpPr>
          <a:xfrm>
            <a:off x="431051" y="-240813"/>
            <a:ext cx="2061562" cy="6671177"/>
            <a:chOff x="859169" y="-161653"/>
            <a:chExt cx="2061562" cy="6671177"/>
          </a:xfrm>
        </p:grpSpPr>
        <p:sp>
          <p:nvSpPr>
            <p:cNvPr id="16" name="Rectangle 15">
              <a:extLst>
                <a:ext uri="{FF2B5EF4-FFF2-40B4-BE49-F238E27FC236}">
                  <a16:creationId xmlns:a16="http://schemas.microsoft.com/office/drawing/2014/main" id="{075AEF1D-6975-3244-9DA6-280EE14F6B1C}"/>
                </a:ext>
              </a:extLst>
            </p:cNvPr>
            <p:cNvSpPr/>
            <p:nvPr/>
          </p:nvSpPr>
          <p:spPr>
            <a:xfrm>
              <a:off x="859169" y="5410664"/>
              <a:ext cx="509364" cy="275279"/>
            </a:xfrm>
            <a:prstGeom prst="rect">
              <a:avLst/>
            </a:prstGeom>
            <a:solidFill>
              <a:schemeClr val="accent4">
                <a:lumMod val="90000"/>
                <a:alpha val="11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7" name="Rectangle 16">
              <a:extLst>
                <a:ext uri="{FF2B5EF4-FFF2-40B4-BE49-F238E27FC236}">
                  <a16:creationId xmlns:a16="http://schemas.microsoft.com/office/drawing/2014/main" id="{8BEE5326-BE71-F348-82C3-5D3F036CB5E1}"/>
                </a:ext>
              </a:extLst>
            </p:cNvPr>
            <p:cNvSpPr/>
            <p:nvPr/>
          </p:nvSpPr>
          <p:spPr>
            <a:xfrm rot="5400000">
              <a:off x="2373497" y="5962290"/>
              <a:ext cx="720556" cy="373912"/>
            </a:xfrm>
            <a:prstGeom prst="rect">
              <a:avLst/>
            </a:prstGeom>
            <a:solidFill>
              <a:schemeClr val="accent4">
                <a:lumMod val="90000"/>
                <a:alpha val="1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8" name="Rectangle 17">
              <a:extLst>
                <a:ext uri="{FF2B5EF4-FFF2-40B4-BE49-F238E27FC236}">
                  <a16:creationId xmlns:a16="http://schemas.microsoft.com/office/drawing/2014/main" id="{7EED3C8C-87CE-2F4B-9582-3CCDF1881441}"/>
                </a:ext>
              </a:extLst>
            </p:cNvPr>
            <p:cNvSpPr/>
            <p:nvPr userDrawn="1"/>
          </p:nvSpPr>
          <p:spPr>
            <a:xfrm>
              <a:off x="1650379" y="-161653"/>
              <a:ext cx="992457" cy="617875"/>
            </a:xfrm>
            <a:prstGeom prst="rect">
              <a:avLst/>
            </a:prstGeom>
            <a:noFill/>
            <a:ln>
              <a:solidFill>
                <a:schemeClr val="accent4">
                  <a:lumMod val="9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ira Sans" panose="020B0503050000020004" pitchFamily="34" charset="0"/>
              </a:endParaRPr>
            </a:p>
          </p:txBody>
        </p:sp>
      </p:grpSp>
    </p:spTree>
    <p:extLst>
      <p:ext uri="{BB962C8B-B14F-4D97-AF65-F5344CB8AC3E}">
        <p14:creationId xmlns:p14="http://schemas.microsoft.com/office/powerpoint/2010/main" val="331166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23"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childTnLst>
                                </p:cTn>
                              </p:par>
                              <p:par>
                                <p:cTn id="19" presetID="23" presetClass="entr" presetSubtype="32"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strVal val="4*#ppt_w"/>
                                          </p:val>
                                        </p:tav>
                                        <p:tav tm="100000">
                                          <p:val>
                                            <p:strVal val="#ppt_w"/>
                                          </p:val>
                                        </p:tav>
                                      </p:tavLst>
                                    </p:anim>
                                    <p:anim calcmode="lin" valueType="num">
                                      <p:cBhvr>
                                        <p:cTn id="22"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enter Image">
    <p:spTree>
      <p:nvGrpSpPr>
        <p:cNvPr id="1" name=""/>
        <p:cNvGrpSpPr/>
        <p:nvPr/>
      </p:nvGrpSpPr>
      <p:grpSpPr>
        <a:xfrm>
          <a:off x="0" y="0"/>
          <a:ext cx="0" cy="0"/>
          <a:chOff x="0" y="0"/>
          <a:chExt cx="0" cy="0"/>
        </a:xfrm>
      </p:grpSpPr>
      <p:sp>
        <p:nvSpPr>
          <p:cNvPr id="3" name="Picture Placeholder 3"/>
          <p:cNvSpPr>
            <a:spLocks noGrp="1"/>
          </p:cNvSpPr>
          <p:nvPr>
            <p:ph type="pic" sz="quarter" idx="15"/>
          </p:nvPr>
        </p:nvSpPr>
        <p:spPr>
          <a:xfrm>
            <a:off x="1514467" y="2052254"/>
            <a:ext cx="4146103" cy="2563292"/>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5" name="Picture Placeholder 3"/>
          <p:cNvSpPr>
            <a:spLocks noGrp="1"/>
          </p:cNvSpPr>
          <p:nvPr>
            <p:ph type="pic" sz="quarter" idx="16"/>
          </p:nvPr>
        </p:nvSpPr>
        <p:spPr>
          <a:xfrm>
            <a:off x="6543666" y="2052254"/>
            <a:ext cx="4146103" cy="2563292"/>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2585049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ngle  Image Layout">
    <p:spTree>
      <p:nvGrpSpPr>
        <p:cNvPr id="1" name=""/>
        <p:cNvGrpSpPr/>
        <p:nvPr/>
      </p:nvGrpSpPr>
      <p:grpSpPr>
        <a:xfrm>
          <a:off x="0" y="0"/>
          <a:ext cx="0" cy="0"/>
          <a:chOff x="0" y="0"/>
          <a:chExt cx="0" cy="0"/>
        </a:xfrm>
      </p:grpSpPr>
      <p:sp>
        <p:nvSpPr>
          <p:cNvPr id="3" name="Picture Placeholder 3"/>
          <p:cNvSpPr>
            <a:spLocks noGrp="1"/>
          </p:cNvSpPr>
          <p:nvPr>
            <p:ph type="pic" sz="quarter" idx="15"/>
          </p:nvPr>
        </p:nvSpPr>
        <p:spPr>
          <a:xfrm>
            <a:off x="1610003" y="1670117"/>
            <a:ext cx="4146103" cy="2563292"/>
          </a:xfrm>
          <a:prstGeom prst="rect">
            <a:avLst/>
          </a:prstGeom>
          <a:pattFill prst="pct5">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Tree>
    <p:extLst>
      <p:ext uri="{BB962C8B-B14F-4D97-AF65-F5344CB8AC3E}">
        <p14:creationId xmlns:p14="http://schemas.microsoft.com/office/powerpoint/2010/main" val="2937148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ockup2">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5117796" y="1670709"/>
            <a:ext cx="1991302" cy="3497350"/>
          </a:xfrm>
          <a:prstGeom prst="rect">
            <a:avLst/>
          </a:prstGeom>
          <a:pattFill prst="pct5">
            <a:fgClr>
              <a:schemeClr val="tx1"/>
            </a:fgClr>
            <a:bgClr>
              <a:schemeClr val="bg1"/>
            </a:bgClr>
          </a:pattFill>
        </p:spPr>
        <p:txBody>
          <a:bodyPr anchor="ctr">
            <a:normAutofit/>
          </a:bodyPr>
          <a:lstStyle>
            <a:lvl1pPr marL="0" indent="0" algn="ctr">
              <a:buNone/>
              <a:defRPr sz="1200" b="0" i="0">
                <a:latin typeface="Fira Sans" panose="020B0503050000020004" pitchFamily="34" charset="0"/>
              </a:defRPr>
            </a:lvl1pPr>
          </a:lstStyle>
          <a:p>
            <a:endParaRPr lang="en-US" dirty="0"/>
          </a:p>
        </p:txBody>
      </p:sp>
    </p:spTree>
    <p:extLst>
      <p:ext uri="{BB962C8B-B14F-4D97-AF65-F5344CB8AC3E}">
        <p14:creationId xmlns:p14="http://schemas.microsoft.com/office/powerpoint/2010/main" val="3314558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ockup3">
    <p:spTree>
      <p:nvGrpSpPr>
        <p:cNvPr id="1" name=""/>
        <p:cNvGrpSpPr/>
        <p:nvPr/>
      </p:nvGrpSpPr>
      <p:grpSpPr>
        <a:xfrm>
          <a:off x="0" y="0"/>
          <a:ext cx="0" cy="0"/>
          <a:chOff x="0" y="0"/>
          <a:chExt cx="0" cy="0"/>
        </a:xfrm>
      </p:grpSpPr>
      <p:sp>
        <p:nvSpPr>
          <p:cNvPr id="3" name="Picture Placeholder 3"/>
          <p:cNvSpPr>
            <a:spLocks noGrp="1"/>
          </p:cNvSpPr>
          <p:nvPr>
            <p:ph type="pic" sz="quarter" idx="22"/>
          </p:nvPr>
        </p:nvSpPr>
        <p:spPr>
          <a:xfrm>
            <a:off x="7341086" y="3187793"/>
            <a:ext cx="2908549" cy="1847088"/>
          </a:xfrm>
          <a:prstGeom prst="rect">
            <a:avLst/>
          </a:prstGeom>
          <a:pattFill prst="pct5">
            <a:fgClr>
              <a:schemeClr val="tx1"/>
            </a:fgClr>
            <a:bgClr>
              <a:schemeClr val="bg1"/>
            </a:bgClr>
          </a:pattFill>
        </p:spPr>
      </p:sp>
      <p:sp>
        <p:nvSpPr>
          <p:cNvPr id="4" name="Picture Placeholder 1"/>
          <p:cNvSpPr>
            <a:spLocks noGrp="1"/>
          </p:cNvSpPr>
          <p:nvPr>
            <p:ph type="pic" sz="quarter" idx="24"/>
          </p:nvPr>
        </p:nvSpPr>
        <p:spPr>
          <a:xfrm>
            <a:off x="1930377" y="3187793"/>
            <a:ext cx="2908549" cy="1847088"/>
          </a:xfrm>
          <a:prstGeom prst="rect">
            <a:avLst/>
          </a:prstGeom>
          <a:pattFill prst="pct5">
            <a:fgClr>
              <a:schemeClr val="tx1"/>
            </a:fgClr>
            <a:bgClr>
              <a:schemeClr val="bg1"/>
            </a:bgClr>
          </a:pattFill>
        </p:spPr>
      </p:sp>
      <p:sp>
        <p:nvSpPr>
          <p:cNvPr id="5" name="Picture Placeholder 2"/>
          <p:cNvSpPr>
            <a:spLocks noGrp="1"/>
          </p:cNvSpPr>
          <p:nvPr>
            <p:ph type="pic" sz="quarter" idx="23"/>
          </p:nvPr>
        </p:nvSpPr>
        <p:spPr>
          <a:xfrm>
            <a:off x="4452513" y="3544622"/>
            <a:ext cx="3281748" cy="2071116"/>
          </a:xfrm>
          <a:prstGeom prst="rect">
            <a:avLst/>
          </a:prstGeom>
          <a:pattFill prst="pct5">
            <a:fgClr>
              <a:schemeClr val="tx1"/>
            </a:fgClr>
            <a:bgClr>
              <a:schemeClr val="bg1"/>
            </a:bgClr>
          </a:pattFill>
        </p:spPr>
      </p:sp>
    </p:spTree>
    <p:extLst>
      <p:ext uri="{BB962C8B-B14F-4D97-AF65-F5344CB8AC3E}">
        <p14:creationId xmlns:p14="http://schemas.microsoft.com/office/powerpoint/2010/main" val="15496224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ockup 6">
    <p:spTree>
      <p:nvGrpSpPr>
        <p:cNvPr id="1" name=""/>
        <p:cNvGrpSpPr/>
        <p:nvPr/>
      </p:nvGrpSpPr>
      <p:grpSpPr>
        <a:xfrm>
          <a:off x="0" y="0"/>
          <a:ext cx="0" cy="0"/>
          <a:chOff x="0" y="0"/>
          <a:chExt cx="0" cy="0"/>
        </a:xfrm>
      </p:grpSpPr>
      <p:sp>
        <p:nvSpPr>
          <p:cNvPr id="3" name="Picture Placeholder 1"/>
          <p:cNvSpPr>
            <a:spLocks noGrp="1"/>
          </p:cNvSpPr>
          <p:nvPr>
            <p:ph type="pic" sz="quarter" idx="22"/>
          </p:nvPr>
        </p:nvSpPr>
        <p:spPr>
          <a:xfrm>
            <a:off x="7346032" y="1573578"/>
            <a:ext cx="5958777" cy="3763202"/>
          </a:xfrm>
          <a:prstGeom prst="rect">
            <a:avLst/>
          </a:prstGeom>
          <a:pattFill prst="pct5">
            <a:fgClr>
              <a:schemeClr val="tx1"/>
            </a:fgClr>
            <a:bgClr>
              <a:schemeClr val="bg1"/>
            </a:bgClr>
          </a:pattFill>
        </p:spPr>
      </p:sp>
    </p:spTree>
    <p:extLst>
      <p:ext uri="{BB962C8B-B14F-4D97-AF65-F5344CB8AC3E}">
        <p14:creationId xmlns:p14="http://schemas.microsoft.com/office/powerpoint/2010/main" val="14934432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567130"/>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idx="1" hasCustomPrompt="1"/>
          </p:nvPr>
        </p:nvSpPr>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18828462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dirty="0"/>
              <a:t>Click icon to add picture</a:t>
            </a:r>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17" name="TextBox 16">
            <a:extLst>
              <a:ext uri="{FF2B5EF4-FFF2-40B4-BE49-F238E27FC236}">
                <a16:creationId xmlns:a16="http://schemas.microsoft.com/office/drawing/2014/main" id="{3EB154C1-CE47-4220-9832-4FD0868A64A8}"/>
              </a:ext>
            </a:extLst>
          </p:cNvPr>
          <p:cNvSpPr txBox="1"/>
          <p:nvPr userDrawn="1"/>
        </p:nvSpPr>
        <p:spPr>
          <a:xfrm>
            <a:off x="11073384" y="237744"/>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221188787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37111072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111311568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ige - fourth">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9B65315-1A4E-0042-B5F9-1C48280CB6EF}"/>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ADFD9FE7-7DD6-DA46-9EE6-12F23043A2F4}"/>
              </a:ext>
            </a:extLst>
          </p:cNvPr>
          <p:cNvPicPr>
            <a:picLocks noChangeAspect="1"/>
          </p:cNvPicPr>
          <p:nvPr userDrawn="1"/>
        </p:nvPicPr>
        <p:blipFill>
          <a:blip r:embed="rId2"/>
          <a:stretch>
            <a:fillRect/>
          </a:stretch>
        </p:blipFill>
        <p:spPr>
          <a:xfrm>
            <a:off x="432407" y="6319214"/>
            <a:ext cx="390583" cy="222300"/>
          </a:xfrm>
          <a:prstGeom prst="rect">
            <a:avLst/>
          </a:prstGeom>
        </p:spPr>
      </p:pic>
      <p:sp>
        <p:nvSpPr>
          <p:cNvPr id="21" name="Rectangle 20">
            <a:extLst>
              <a:ext uri="{FF2B5EF4-FFF2-40B4-BE49-F238E27FC236}">
                <a16:creationId xmlns:a16="http://schemas.microsoft.com/office/drawing/2014/main" id="{F7974DC3-D046-8D42-855E-F077369EBFDF}"/>
              </a:ext>
            </a:extLst>
          </p:cNvPr>
          <p:cNvSpPr/>
          <p:nvPr userDrawn="1"/>
        </p:nvSpPr>
        <p:spPr>
          <a:xfrm>
            <a:off x="-1" y="3407"/>
            <a:ext cx="3055583" cy="6858000"/>
          </a:xfrm>
          <a:prstGeom prst="rect">
            <a:avLst/>
          </a:prstGeom>
          <a:solidFill>
            <a:srgbClr val="E9E7E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pic>
        <p:nvPicPr>
          <p:cNvPr id="29" name="Picture 28">
            <a:extLst>
              <a:ext uri="{FF2B5EF4-FFF2-40B4-BE49-F238E27FC236}">
                <a16:creationId xmlns:a16="http://schemas.microsoft.com/office/drawing/2014/main" id="{2D6FBB67-36C7-EE4A-BD9F-41A678E6A1A1}"/>
              </a:ext>
            </a:extLst>
          </p:cNvPr>
          <p:cNvPicPr>
            <a:picLocks noChangeAspect="1"/>
          </p:cNvPicPr>
          <p:nvPr userDrawn="1"/>
        </p:nvPicPr>
        <p:blipFill>
          <a:blip r:embed="rId2"/>
          <a:stretch>
            <a:fillRect/>
          </a:stretch>
        </p:blipFill>
        <p:spPr>
          <a:xfrm>
            <a:off x="431051" y="6319214"/>
            <a:ext cx="390583" cy="222300"/>
          </a:xfrm>
          <a:prstGeom prst="rect">
            <a:avLst/>
          </a:prstGeom>
        </p:spPr>
      </p:pic>
      <p:sp>
        <p:nvSpPr>
          <p:cNvPr id="30" name="Picture Placeholder 3">
            <a:extLst>
              <a:ext uri="{FF2B5EF4-FFF2-40B4-BE49-F238E27FC236}">
                <a16:creationId xmlns:a16="http://schemas.microsoft.com/office/drawing/2014/main" id="{AC18F4C8-E91B-6641-AB65-EEB59A94DB97}"/>
              </a:ext>
            </a:extLst>
          </p:cNvPr>
          <p:cNvSpPr>
            <a:spLocks noGrp="1"/>
          </p:cNvSpPr>
          <p:nvPr>
            <p:ph type="pic" sz="quarter" idx="10"/>
          </p:nvPr>
        </p:nvSpPr>
        <p:spPr>
          <a:xfrm>
            <a:off x="3055582" y="0"/>
            <a:ext cx="9136418" cy="6858000"/>
          </a:xfrm>
          <a:prstGeom prst="rect">
            <a:avLst/>
          </a:prstGeom>
          <a:pattFill prst="pct20">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31" name="Slide Number Placeholder 5">
            <a:extLst>
              <a:ext uri="{FF2B5EF4-FFF2-40B4-BE49-F238E27FC236}">
                <a16:creationId xmlns:a16="http://schemas.microsoft.com/office/drawing/2014/main" id="{9C259733-095B-7542-9DF2-D801D4FFF555}"/>
              </a:ext>
            </a:extLst>
          </p:cNvPr>
          <p:cNvSpPr txBox="1">
            <a:spLocks/>
          </p:cNvSpPr>
          <p:nvPr userDrawn="1"/>
        </p:nvSpPr>
        <p:spPr>
          <a:xfrm>
            <a:off x="11472496" y="6276302"/>
            <a:ext cx="431790" cy="410609"/>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1000" b="0" i="0" smtClean="0">
                <a:solidFill>
                  <a:schemeClr val="tx1">
                    <a:alpha val="93000"/>
                  </a:schemeClr>
                </a:solidFill>
                <a:latin typeface="Fira Sans" panose="020B0503050000020004" pitchFamily="34" charset="0"/>
                <a:ea typeface="Fira Sans" panose="020B0503050000020004" pitchFamily="34" charset="0"/>
                <a:cs typeface="Calibri" panose="020F0502020204030204" pitchFamily="34" charset="0"/>
              </a:rPr>
              <a:pPr algn="ctr"/>
              <a:t>‹#›</a:t>
            </a:fld>
            <a:endParaRPr lang="en-US" sz="1000" b="0" i="0" dirty="0">
              <a:solidFill>
                <a:schemeClr val="tx1">
                  <a:alpha val="93000"/>
                </a:schemeClr>
              </a:solidFill>
              <a:latin typeface="Fira Sans" panose="020B0503050000020004" pitchFamily="34" charset="0"/>
              <a:ea typeface="Fira Sans" panose="020B05030500000200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20D72785-09D0-6845-BD1D-F1445C6D9872}"/>
              </a:ext>
            </a:extLst>
          </p:cNvPr>
          <p:cNvSpPr txBox="1"/>
          <p:nvPr userDrawn="1"/>
        </p:nvSpPr>
        <p:spPr>
          <a:xfrm>
            <a:off x="10831950" y="6353246"/>
            <a:ext cx="702436" cy="246221"/>
          </a:xfrm>
          <a:prstGeom prst="rect">
            <a:avLst/>
          </a:prstGeom>
          <a:noFill/>
        </p:spPr>
        <p:txBody>
          <a:bodyPr wrap="none" rtlCol="0">
            <a:spAutoFit/>
          </a:bodyPr>
          <a:lstStyle/>
          <a:p>
            <a:pPr algn="ctr"/>
            <a:r>
              <a:rPr lang="en-US" sz="1000" b="0" i="0" spc="300" dirty="0">
                <a:solidFill>
                  <a:schemeClr val="tx1">
                    <a:alpha val="30000"/>
                  </a:schemeClr>
                </a:solidFill>
                <a:latin typeface="Fira Sans" panose="020B0503050000020004" pitchFamily="34" charset="0"/>
                <a:ea typeface="Fira Sans" panose="020B0503050000020004" pitchFamily="34" charset="0"/>
              </a:rPr>
              <a:t>SLIDE</a:t>
            </a:r>
          </a:p>
        </p:txBody>
      </p:sp>
      <p:cxnSp>
        <p:nvCxnSpPr>
          <p:cNvPr id="33" name="Straight Connector 32">
            <a:extLst>
              <a:ext uri="{FF2B5EF4-FFF2-40B4-BE49-F238E27FC236}">
                <a16:creationId xmlns:a16="http://schemas.microsoft.com/office/drawing/2014/main" id="{FBBC209A-B968-AE49-8C9C-8A20E48FDC66}"/>
              </a:ext>
            </a:extLst>
          </p:cNvPr>
          <p:cNvCxnSpPr>
            <a:cxnSpLocks/>
          </p:cNvCxnSpPr>
          <p:nvPr userDrawn="1"/>
        </p:nvCxnSpPr>
        <p:spPr>
          <a:xfrm flipV="1">
            <a:off x="11752193" y="357854"/>
            <a:ext cx="1" cy="292659"/>
          </a:xfrm>
          <a:prstGeom prst="line">
            <a:avLst/>
          </a:prstGeom>
          <a:ln>
            <a:solidFill>
              <a:schemeClr val="dk1">
                <a:alpha val="50000"/>
              </a:schemeClr>
            </a:solidFill>
          </a:ln>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006EB1F3-9213-8443-ADEF-B4BFEE16DCEA}"/>
              </a:ext>
            </a:extLst>
          </p:cNvPr>
          <p:cNvGrpSpPr/>
          <p:nvPr userDrawn="1"/>
        </p:nvGrpSpPr>
        <p:grpSpPr>
          <a:xfrm>
            <a:off x="431051" y="-240813"/>
            <a:ext cx="2061562" cy="6671177"/>
            <a:chOff x="859169" y="-161653"/>
            <a:chExt cx="2061562" cy="6671177"/>
          </a:xfrm>
        </p:grpSpPr>
        <p:sp>
          <p:nvSpPr>
            <p:cNvPr id="17" name="Rectangle 16">
              <a:extLst>
                <a:ext uri="{FF2B5EF4-FFF2-40B4-BE49-F238E27FC236}">
                  <a16:creationId xmlns:a16="http://schemas.microsoft.com/office/drawing/2014/main" id="{E60F7006-B79C-9E47-B1FF-1B43F92CC2DD}"/>
                </a:ext>
              </a:extLst>
            </p:cNvPr>
            <p:cNvSpPr/>
            <p:nvPr/>
          </p:nvSpPr>
          <p:spPr>
            <a:xfrm>
              <a:off x="859169" y="5410664"/>
              <a:ext cx="509364" cy="275279"/>
            </a:xfrm>
            <a:prstGeom prst="rect">
              <a:avLst/>
            </a:prstGeom>
            <a:solidFill>
              <a:schemeClr val="accent4">
                <a:lumMod val="90000"/>
                <a:alpha val="11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8" name="Rectangle 17">
              <a:extLst>
                <a:ext uri="{FF2B5EF4-FFF2-40B4-BE49-F238E27FC236}">
                  <a16:creationId xmlns:a16="http://schemas.microsoft.com/office/drawing/2014/main" id="{27A09B85-EDC6-894A-8E79-C1B0184D3CEA}"/>
                </a:ext>
              </a:extLst>
            </p:cNvPr>
            <p:cNvSpPr/>
            <p:nvPr/>
          </p:nvSpPr>
          <p:spPr>
            <a:xfrm rot="5400000">
              <a:off x="2373497" y="5962290"/>
              <a:ext cx="720556" cy="373912"/>
            </a:xfrm>
            <a:prstGeom prst="rect">
              <a:avLst/>
            </a:prstGeom>
            <a:solidFill>
              <a:schemeClr val="accent4">
                <a:lumMod val="90000"/>
                <a:alpha val="1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9" name="Rectangle 18">
              <a:extLst>
                <a:ext uri="{FF2B5EF4-FFF2-40B4-BE49-F238E27FC236}">
                  <a16:creationId xmlns:a16="http://schemas.microsoft.com/office/drawing/2014/main" id="{7CC93963-70ED-5244-8B94-9C4D5485FD5C}"/>
                </a:ext>
              </a:extLst>
            </p:cNvPr>
            <p:cNvSpPr/>
            <p:nvPr userDrawn="1"/>
          </p:nvSpPr>
          <p:spPr>
            <a:xfrm>
              <a:off x="1650379" y="-161653"/>
              <a:ext cx="992457" cy="617875"/>
            </a:xfrm>
            <a:prstGeom prst="rect">
              <a:avLst/>
            </a:prstGeom>
            <a:noFill/>
            <a:ln>
              <a:solidFill>
                <a:schemeClr val="accent4">
                  <a:lumMod val="9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ira Sans" panose="020B0503050000020004" pitchFamily="34" charset="0"/>
              </a:endParaRPr>
            </a:p>
          </p:txBody>
        </p:sp>
      </p:grpSp>
    </p:spTree>
    <p:extLst>
      <p:ext uri="{BB962C8B-B14F-4D97-AF65-F5344CB8AC3E}">
        <p14:creationId xmlns:p14="http://schemas.microsoft.com/office/powerpoint/2010/main" val="305385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23"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childTnLst>
                                </p:cTn>
                              </p:par>
                              <p:par>
                                <p:cTn id="19" presetID="49" presetClass="entr" presetSubtype="0" decel="100000" fill="hold" nodeType="withEffect">
                                  <p:stCondLst>
                                    <p:cond delay="25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style.rotation</p:attrName>
                                        </p:attrNameLst>
                                      </p:cBhvr>
                                      <p:tavLst>
                                        <p:tav tm="0">
                                          <p:val>
                                            <p:fltVal val="360"/>
                                          </p:val>
                                        </p:tav>
                                        <p:tav tm="100000">
                                          <p:val>
                                            <p:fltVal val="0"/>
                                          </p:val>
                                        </p:tav>
                                      </p:tavLst>
                                    </p:anim>
                                    <p:animEffect transition="in" filter="fade">
                                      <p:cBhvr>
                                        <p:cTn id="24" dur="500"/>
                                        <p:tgtEl>
                                          <p:spTgt spid="33"/>
                                        </p:tgtEl>
                                      </p:cBhvr>
                                    </p:animEffect>
                                  </p:childTnLst>
                                </p:cTn>
                              </p:par>
                              <p:par>
                                <p:cTn id="25" presetID="49" presetClass="entr" presetSubtype="0" decel="100000" fill="hold" grpId="0" nodeType="withEffect">
                                  <p:stCondLst>
                                    <p:cond delay="50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 calcmode="lin" valueType="num">
                                      <p:cBhvr>
                                        <p:cTn id="29" dur="500" fill="hold"/>
                                        <p:tgtEl>
                                          <p:spTgt spid="31"/>
                                        </p:tgtEl>
                                        <p:attrNameLst>
                                          <p:attrName>style.rotation</p:attrName>
                                        </p:attrNameLst>
                                      </p:cBhvr>
                                      <p:tavLst>
                                        <p:tav tm="0">
                                          <p:val>
                                            <p:fltVal val="360"/>
                                          </p:val>
                                        </p:tav>
                                        <p:tav tm="100000">
                                          <p:val>
                                            <p:fltVal val="0"/>
                                          </p:val>
                                        </p:tav>
                                      </p:tavLst>
                                    </p:anim>
                                    <p:animEffect transition="in" filter="fade">
                                      <p:cBhvr>
                                        <p:cTn id="30" dur="500"/>
                                        <p:tgtEl>
                                          <p:spTgt spid="31"/>
                                        </p:tgtEl>
                                      </p:cBhvr>
                                    </p:animEffect>
                                  </p:childTnLst>
                                </p:cTn>
                              </p:par>
                              <p:par>
                                <p:cTn id="31" presetID="23" presetClass="entr" presetSubtype="32"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strVal val="4*#ppt_w"/>
                                          </p:val>
                                        </p:tav>
                                        <p:tav tm="100000">
                                          <p:val>
                                            <p:strVal val="#ppt_w"/>
                                          </p:val>
                                        </p:tav>
                                      </p:tavLst>
                                    </p:anim>
                                    <p:anim calcmode="lin" valueType="num">
                                      <p:cBhvr>
                                        <p:cTn id="34"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20F63-7891-8F4C-BCDB-468659AC6551}"/>
              </a:ext>
            </a:extLst>
          </p:cNvPr>
          <p:cNvSpPr/>
          <p:nvPr userDrawn="1"/>
        </p:nvSpPr>
        <p:spPr>
          <a:xfrm>
            <a:off x="0" y="0"/>
            <a:ext cx="12192000" cy="6858000"/>
          </a:xfrm>
          <a:prstGeom prst="rect">
            <a:avLst/>
          </a:prstGeom>
          <a:solidFill>
            <a:srgbClr val="002E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highlight>
                <a:srgbClr val="002E49"/>
              </a:highlight>
              <a:latin typeface="Fira Sans" panose="020B0503050000020004" pitchFamily="34" charset="0"/>
            </a:endParaRPr>
          </a:p>
        </p:txBody>
      </p:sp>
      <p:sp>
        <p:nvSpPr>
          <p:cNvPr id="8" name="Rectangle 7">
            <a:extLst>
              <a:ext uri="{FF2B5EF4-FFF2-40B4-BE49-F238E27FC236}">
                <a16:creationId xmlns:a16="http://schemas.microsoft.com/office/drawing/2014/main" id="{1EEEEB0C-5CF1-C540-835E-BE6B831AC622}"/>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9" name="Rectangle 8">
            <a:extLst>
              <a:ext uri="{FF2B5EF4-FFF2-40B4-BE49-F238E27FC236}">
                <a16:creationId xmlns:a16="http://schemas.microsoft.com/office/drawing/2014/main" id="{B0654BF1-865F-4146-B7D5-DA12742F6630}"/>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2" name="Slide Number Placeholder 5">
            <a:extLst>
              <a:ext uri="{FF2B5EF4-FFF2-40B4-BE49-F238E27FC236}">
                <a16:creationId xmlns:a16="http://schemas.microsoft.com/office/drawing/2014/main" id="{A0A6867D-E95D-E647-8A49-F7BDC30ED4ED}"/>
              </a:ext>
            </a:extLst>
          </p:cNvPr>
          <p:cNvSpPr txBox="1">
            <a:spLocks/>
          </p:cNvSpPr>
          <p:nvPr userDrawn="1"/>
        </p:nvSpPr>
        <p:spPr>
          <a:xfrm>
            <a:off x="11472496" y="6276302"/>
            <a:ext cx="431790" cy="410609"/>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1000" b="0" i="0" smtClean="0">
                <a:solidFill>
                  <a:schemeClr val="bg1"/>
                </a:solidFill>
                <a:latin typeface="Fira Sans" panose="020B0503050000020004" pitchFamily="34" charset="0"/>
                <a:ea typeface="Fira Sans" panose="020B0503050000020004" pitchFamily="34" charset="0"/>
                <a:cs typeface="Calibri" panose="020F0502020204030204" pitchFamily="34" charset="0"/>
              </a:rPr>
              <a:pPr algn="ctr"/>
              <a:t>‹#›</a:t>
            </a:fld>
            <a:endParaRPr lang="en-US" sz="1000" b="0" i="0" dirty="0">
              <a:solidFill>
                <a:schemeClr val="bg1"/>
              </a:solidFill>
              <a:latin typeface="Fira Sans" panose="020B0503050000020004" pitchFamily="34" charset="0"/>
              <a:ea typeface="Fira Sans" panose="020B05030500000200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C9D9C477-DE2F-D647-8877-5D4095BD66D7}"/>
              </a:ext>
            </a:extLst>
          </p:cNvPr>
          <p:cNvSpPr txBox="1"/>
          <p:nvPr userDrawn="1"/>
        </p:nvSpPr>
        <p:spPr>
          <a:xfrm>
            <a:off x="10831950" y="6353246"/>
            <a:ext cx="702436" cy="246221"/>
          </a:xfrm>
          <a:prstGeom prst="rect">
            <a:avLst/>
          </a:prstGeom>
          <a:noFill/>
        </p:spPr>
        <p:txBody>
          <a:bodyPr wrap="none" rtlCol="0">
            <a:spAutoFit/>
          </a:bodyPr>
          <a:lstStyle/>
          <a:p>
            <a:pPr algn="ctr"/>
            <a:r>
              <a:rPr lang="en-US" sz="1000" b="0" i="0" spc="300" dirty="0">
                <a:solidFill>
                  <a:schemeClr val="bg1">
                    <a:alpha val="50000"/>
                  </a:schemeClr>
                </a:solidFill>
                <a:latin typeface="Fira Sans" panose="020B0503050000020004" pitchFamily="34" charset="0"/>
                <a:ea typeface="Fira Sans" panose="020B0503050000020004" pitchFamily="34" charset="0"/>
              </a:rPr>
              <a:t>SLIDE</a:t>
            </a:r>
          </a:p>
        </p:txBody>
      </p:sp>
      <p:cxnSp>
        <p:nvCxnSpPr>
          <p:cNvPr id="16" name="Straight Connector 15">
            <a:extLst>
              <a:ext uri="{FF2B5EF4-FFF2-40B4-BE49-F238E27FC236}">
                <a16:creationId xmlns:a16="http://schemas.microsoft.com/office/drawing/2014/main" id="{B5386AB1-430F-9846-90EA-BCB16F06F588}"/>
              </a:ext>
            </a:extLst>
          </p:cNvPr>
          <p:cNvCxnSpPr>
            <a:cxnSpLocks/>
          </p:cNvCxnSpPr>
          <p:nvPr userDrawn="1"/>
        </p:nvCxnSpPr>
        <p:spPr>
          <a:xfrm flipV="1">
            <a:off x="11752193" y="357854"/>
            <a:ext cx="1" cy="292659"/>
          </a:xfrm>
          <a:prstGeom prst="line">
            <a:avLst/>
          </a:prstGeom>
          <a:ln>
            <a:solidFill>
              <a:schemeClr val="bg2">
                <a:alpha val="50000"/>
              </a:schemeClr>
            </a:solidFill>
          </a:ln>
        </p:spPr>
        <p:style>
          <a:lnRef idx="1">
            <a:schemeClr val="dk1"/>
          </a:lnRef>
          <a:fillRef idx="0">
            <a:schemeClr val="dk1"/>
          </a:fillRef>
          <a:effectRef idx="0">
            <a:schemeClr val="dk1"/>
          </a:effectRef>
          <a:fontRef idx="minor">
            <a:schemeClr val="tx1"/>
          </a:fontRef>
        </p:style>
      </p:cxnSp>
      <p:pic>
        <p:nvPicPr>
          <p:cNvPr id="19" name="Picture 18">
            <a:extLst>
              <a:ext uri="{FF2B5EF4-FFF2-40B4-BE49-F238E27FC236}">
                <a16:creationId xmlns:a16="http://schemas.microsoft.com/office/drawing/2014/main" id="{5E112277-7679-F949-9CBB-CA44A760B89B}"/>
              </a:ext>
            </a:extLst>
          </p:cNvPr>
          <p:cNvPicPr>
            <a:picLocks noChangeAspect="1"/>
          </p:cNvPicPr>
          <p:nvPr userDrawn="1"/>
        </p:nvPicPr>
        <p:blipFill>
          <a:blip r:embed="rId2"/>
          <a:stretch>
            <a:fillRect/>
          </a:stretch>
        </p:blipFill>
        <p:spPr>
          <a:xfrm>
            <a:off x="432407" y="6319214"/>
            <a:ext cx="390583" cy="222300"/>
          </a:xfrm>
          <a:prstGeom prst="rect">
            <a:avLst/>
          </a:prstGeom>
        </p:spPr>
      </p:pic>
      <p:cxnSp>
        <p:nvCxnSpPr>
          <p:cNvPr id="22" name="Straight Connector 21">
            <a:extLst>
              <a:ext uri="{FF2B5EF4-FFF2-40B4-BE49-F238E27FC236}">
                <a16:creationId xmlns:a16="http://schemas.microsoft.com/office/drawing/2014/main" id="{D3C06C7E-8C5B-5E4F-B96C-0D08F7C849FC}"/>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82537376-B222-3D42-97CC-7F54BB74936A}"/>
              </a:ext>
            </a:extLst>
          </p:cNvPr>
          <p:cNvSpPr/>
          <p:nvPr userDrawn="1"/>
        </p:nvSpPr>
        <p:spPr>
          <a:xfrm>
            <a:off x="6958886" y="6637298"/>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nvGrpSpPr>
          <p:cNvPr id="11" name="Group 10">
            <a:extLst>
              <a:ext uri="{FF2B5EF4-FFF2-40B4-BE49-F238E27FC236}">
                <a16:creationId xmlns:a16="http://schemas.microsoft.com/office/drawing/2014/main" id="{36BA7B55-2EAC-6D42-8E33-050E3986B45C}"/>
              </a:ext>
            </a:extLst>
          </p:cNvPr>
          <p:cNvGrpSpPr/>
          <p:nvPr userDrawn="1"/>
        </p:nvGrpSpPr>
        <p:grpSpPr>
          <a:xfrm>
            <a:off x="859169" y="-270834"/>
            <a:ext cx="11529833" cy="6780358"/>
            <a:chOff x="859169" y="-270834"/>
            <a:chExt cx="11529833" cy="6780358"/>
          </a:xfrm>
        </p:grpSpPr>
        <p:sp>
          <p:nvSpPr>
            <p:cNvPr id="5" name="Rectangle 4">
              <a:extLst>
                <a:ext uri="{FF2B5EF4-FFF2-40B4-BE49-F238E27FC236}">
                  <a16:creationId xmlns:a16="http://schemas.microsoft.com/office/drawing/2014/main" id="{FD4A99CD-0AC9-1143-8BDE-0306DE098797}"/>
                </a:ext>
              </a:extLst>
            </p:cNvPr>
            <p:cNvSpPr/>
            <p:nvPr/>
          </p:nvSpPr>
          <p:spPr>
            <a:xfrm>
              <a:off x="5167281" y="507271"/>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6" name="Rectangle 5">
              <a:extLst>
                <a:ext uri="{FF2B5EF4-FFF2-40B4-BE49-F238E27FC236}">
                  <a16:creationId xmlns:a16="http://schemas.microsoft.com/office/drawing/2014/main" id="{C9689CAA-37D8-D745-A804-90E16B83CE83}"/>
                </a:ext>
              </a:extLst>
            </p:cNvPr>
            <p:cNvSpPr/>
            <p:nvPr/>
          </p:nvSpPr>
          <p:spPr>
            <a:xfrm>
              <a:off x="859169" y="5410664"/>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7" name="Rectangle 6">
              <a:extLst>
                <a:ext uri="{FF2B5EF4-FFF2-40B4-BE49-F238E27FC236}">
                  <a16:creationId xmlns:a16="http://schemas.microsoft.com/office/drawing/2014/main" id="{FB3C8161-E916-BD43-BFD3-6B5D455C6987}"/>
                </a:ext>
              </a:extLst>
            </p:cNvPr>
            <p:cNvSpPr/>
            <p:nvPr/>
          </p:nvSpPr>
          <p:spPr>
            <a:xfrm rot="5400000">
              <a:off x="2373497" y="5962290"/>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 name="Rectangle 1">
              <a:extLst>
                <a:ext uri="{FF2B5EF4-FFF2-40B4-BE49-F238E27FC236}">
                  <a16:creationId xmlns:a16="http://schemas.microsoft.com/office/drawing/2014/main" id="{7BC496E9-694D-3F4D-B3C8-68D31360A5D7}"/>
                </a:ext>
              </a:extLst>
            </p:cNvPr>
            <p:cNvSpPr/>
            <p:nvPr userDrawn="1"/>
          </p:nvSpPr>
          <p:spPr>
            <a:xfrm>
              <a:off x="1650379" y="-161653"/>
              <a:ext cx="992457" cy="617875"/>
            </a:xfrm>
            <a:prstGeom prst="rect">
              <a:avLst/>
            </a:prstGeom>
            <a:noFill/>
            <a:ln>
              <a:solidFill>
                <a:schemeClr val="bg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7" name="Rectangle 16">
              <a:extLst>
                <a:ext uri="{FF2B5EF4-FFF2-40B4-BE49-F238E27FC236}">
                  <a16:creationId xmlns:a16="http://schemas.microsoft.com/office/drawing/2014/main" id="{7A62E5EC-94FC-C84D-BAB1-C914FC2B6B96}"/>
                </a:ext>
              </a:extLst>
            </p:cNvPr>
            <p:cNvSpPr/>
            <p:nvPr userDrawn="1"/>
          </p:nvSpPr>
          <p:spPr>
            <a:xfrm>
              <a:off x="11396545" y="2135498"/>
              <a:ext cx="992457" cy="617875"/>
            </a:xfrm>
            <a:prstGeom prst="rect">
              <a:avLst/>
            </a:prstGeom>
            <a:noFill/>
            <a:ln>
              <a:solidFill>
                <a:schemeClr val="bg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8" name="Rectangle 17">
              <a:extLst>
                <a:ext uri="{FF2B5EF4-FFF2-40B4-BE49-F238E27FC236}">
                  <a16:creationId xmlns:a16="http://schemas.microsoft.com/office/drawing/2014/main" id="{9DD257E0-DF79-3B48-BAD8-FA8AFC6A4AD1}"/>
                </a:ext>
              </a:extLst>
            </p:cNvPr>
            <p:cNvSpPr/>
            <p:nvPr userDrawn="1"/>
          </p:nvSpPr>
          <p:spPr>
            <a:xfrm rot="5400000">
              <a:off x="9755604" y="4166944"/>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21" name="Rectangle 20">
              <a:extLst>
                <a:ext uri="{FF2B5EF4-FFF2-40B4-BE49-F238E27FC236}">
                  <a16:creationId xmlns:a16="http://schemas.microsoft.com/office/drawing/2014/main" id="{E456775B-C3CB-2E4B-B891-61DF8175903E}"/>
                </a:ext>
              </a:extLst>
            </p:cNvPr>
            <p:cNvSpPr/>
            <p:nvPr userDrawn="1"/>
          </p:nvSpPr>
          <p:spPr>
            <a:xfrm rot="5400000">
              <a:off x="9590574" y="-153792"/>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spTree>
    <p:extLst>
      <p:ext uri="{BB962C8B-B14F-4D97-AF65-F5344CB8AC3E}">
        <p14:creationId xmlns:p14="http://schemas.microsoft.com/office/powerpoint/2010/main" val="239902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par>
                                <p:cTn id="11" presetID="49" presetClass="entr" presetSubtype="0" decel="10000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2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par>
                                <p:cTn id="21" presetID="49" presetClass="entr" presetSubtype="0" decel="10000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 calcmode="lin" valueType="num">
                                      <p:cBhvr>
                                        <p:cTn id="25" dur="500" fill="hold"/>
                                        <p:tgtEl>
                                          <p:spTgt spid="12"/>
                                        </p:tgtEl>
                                        <p:attrNameLst>
                                          <p:attrName>style.rotation</p:attrName>
                                        </p:attrNameLst>
                                      </p:cBhvr>
                                      <p:tavLst>
                                        <p:tav tm="0">
                                          <p:val>
                                            <p:fltVal val="360"/>
                                          </p:val>
                                        </p:tav>
                                        <p:tav tm="100000">
                                          <p:val>
                                            <p:fltVal val="0"/>
                                          </p:val>
                                        </p:tav>
                                      </p:tavLst>
                                    </p:anim>
                                    <p:animEffect transition="in" filter="fade">
                                      <p:cBhvr>
                                        <p:cTn id="26" dur="500"/>
                                        <p:tgtEl>
                                          <p:spTgt spid="12"/>
                                        </p:tgtEl>
                                      </p:cBhvr>
                                    </p:animEffect>
                                  </p:childTnLst>
                                </p:cTn>
                              </p:par>
                              <p:par>
                                <p:cTn id="27" presetID="23" presetClass="entr" presetSubtype="3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strVal val="4*#ppt_w"/>
                                          </p:val>
                                        </p:tav>
                                        <p:tav tm="100000">
                                          <p:val>
                                            <p:strVal val="#ppt_w"/>
                                          </p:val>
                                        </p:tav>
                                      </p:tavLst>
                                    </p:anim>
                                    <p:anim calcmode="lin" valueType="num">
                                      <p:cBhvr>
                                        <p:cTn id="30" dur="500" fill="hold"/>
                                        <p:tgtEl>
                                          <p:spTgt spid="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lank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20F63-7891-8F4C-BCDB-468659AC6551}"/>
              </a:ext>
            </a:extLst>
          </p:cNvPr>
          <p:cNvSpPr/>
          <p:nvPr userDrawn="1"/>
        </p:nvSpPr>
        <p:spPr>
          <a:xfrm>
            <a:off x="0" y="0"/>
            <a:ext cx="6096000" cy="6858000"/>
          </a:xfrm>
          <a:prstGeom prst="rect">
            <a:avLst/>
          </a:prstGeom>
          <a:solidFill>
            <a:srgbClr val="002E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pic>
        <p:nvPicPr>
          <p:cNvPr id="11" name="Picture 10">
            <a:extLst>
              <a:ext uri="{FF2B5EF4-FFF2-40B4-BE49-F238E27FC236}">
                <a16:creationId xmlns:a16="http://schemas.microsoft.com/office/drawing/2014/main" id="{782B89FD-DC7E-8C4D-A77E-865B421C5317}"/>
              </a:ext>
            </a:extLst>
          </p:cNvPr>
          <p:cNvPicPr>
            <a:picLocks noChangeAspect="1"/>
          </p:cNvPicPr>
          <p:nvPr userDrawn="1"/>
        </p:nvPicPr>
        <p:blipFill>
          <a:blip r:embed="rId2"/>
          <a:stretch>
            <a:fillRect/>
          </a:stretch>
        </p:blipFill>
        <p:spPr>
          <a:xfrm>
            <a:off x="432407" y="6319214"/>
            <a:ext cx="390583" cy="222300"/>
          </a:xfrm>
          <a:prstGeom prst="rect">
            <a:avLst/>
          </a:prstGeom>
        </p:spPr>
      </p:pic>
      <p:cxnSp>
        <p:nvCxnSpPr>
          <p:cNvPr id="12" name="Straight Connector 11">
            <a:extLst>
              <a:ext uri="{FF2B5EF4-FFF2-40B4-BE49-F238E27FC236}">
                <a16:creationId xmlns:a16="http://schemas.microsoft.com/office/drawing/2014/main" id="{35CBE75C-71C4-C441-AB13-DFEB0FC62D82}"/>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grpSp>
        <p:nvGrpSpPr>
          <p:cNvPr id="6" name="Group 5">
            <a:extLst>
              <a:ext uri="{FF2B5EF4-FFF2-40B4-BE49-F238E27FC236}">
                <a16:creationId xmlns:a16="http://schemas.microsoft.com/office/drawing/2014/main" id="{E86EB430-0F47-D44D-95CB-9474D0781D68}"/>
              </a:ext>
            </a:extLst>
          </p:cNvPr>
          <p:cNvGrpSpPr/>
          <p:nvPr userDrawn="1"/>
        </p:nvGrpSpPr>
        <p:grpSpPr>
          <a:xfrm>
            <a:off x="859169" y="-161652"/>
            <a:ext cx="4817476" cy="6671176"/>
            <a:chOff x="859169" y="-161652"/>
            <a:chExt cx="4817476" cy="6671176"/>
          </a:xfrm>
        </p:grpSpPr>
        <p:sp>
          <p:nvSpPr>
            <p:cNvPr id="7" name="Rectangle 6">
              <a:extLst>
                <a:ext uri="{FF2B5EF4-FFF2-40B4-BE49-F238E27FC236}">
                  <a16:creationId xmlns:a16="http://schemas.microsoft.com/office/drawing/2014/main" id="{06D1A0CF-3D39-CE43-9A08-0ADA86D53C63}"/>
                </a:ext>
              </a:extLst>
            </p:cNvPr>
            <p:cNvSpPr/>
            <p:nvPr/>
          </p:nvSpPr>
          <p:spPr>
            <a:xfrm>
              <a:off x="5167281" y="507271"/>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8" name="Rectangle 7">
              <a:extLst>
                <a:ext uri="{FF2B5EF4-FFF2-40B4-BE49-F238E27FC236}">
                  <a16:creationId xmlns:a16="http://schemas.microsoft.com/office/drawing/2014/main" id="{2A63C6FE-DD69-1D41-B5AD-9036D8582D33}"/>
                </a:ext>
              </a:extLst>
            </p:cNvPr>
            <p:cNvSpPr/>
            <p:nvPr/>
          </p:nvSpPr>
          <p:spPr>
            <a:xfrm>
              <a:off x="859169" y="5410664"/>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9" name="Rectangle 8">
              <a:extLst>
                <a:ext uri="{FF2B5EF4-FFF2-40B4-BE49-F238E27FC236}">
                  <a16:creationId xmlns:a16="http://schemas.microsoft.com/office/drawing/2014/main" id="{457FCAFD-A834-7D43-A7CD-23E613DA9DCA}"/>
                </a:ext>
              </a:extLst>
            </p:cNvPr>
            <p:cNvSpPr/>
            <p:nvPr/>
          </p:nvSpPr>
          <p:spPr>
            <a:xfrm rot="5400000">
              <a:off x="2373497" y="5962290"/>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3" name="Rectangle 12">
              <a:extLst>
                <a:ext uri="{FF2B5EF4-FFF2-40B4-BE49-F238E27FC236}">
                  <a16:creationId xmlns:a16="http://schemas.microsoft.com/office/drawing/2014/main" id="{091FA09D-ACF5-874E-8DD9-43377FEBA851}"/>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4" name="Rectangle 13">
              <a:extLst>
                <a:ext uri="{FF2B5EF4-FFF2-40B4-BE49-F238E27FC236}">
                  <a16:creationId xmlns:a16="http://schemas.microsoft.com/office/drawing/2014/main" id="{2B312E46-8C39-C946-8E2C-E18B12AE28DA}"/>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spTree>
    <p:extLst>
      <p:ext uri="{BB962C8B-B14F-4D97-AF65-F5344CB8AC3E}">
        <p14:creationId xmlns:p14="http://schemas.microsoft.com/office/powerpoint/2010/main" val="113644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23"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par>
                                <p:cTn id="15" presetID="23" presetClass="entr" presetSubtype="3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4*#ppt_w"/>
                                          </p:val>
                                        </p:tav>
                                        <p:tav tm="100000">
                                          <p:val>
                                            <p:strVal val="#ppt_w"/>
                                          </p:val>
                                        </p:tav>
                                      </p:tavLst>
                                    </p:anim>
                                    <p:anim calcmode="lin" valueType="num">
                                      <p:cBhvr>
                                        <p:cTn id="18" dur="500" fill="hold"/>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Blank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20F63-7891-8F4C-BCDB-468659AC6551}"/>
              </a:ext>
            </a:extLst>
          </p:cNvPr>
          <p:cNvSpPr/>
          <p:nvPr userDrawn="1"/>
        </p:nvSpPr>
        <p:spPr>
          <a:xfrm>
            <a:off x="0" y="0"/>
            <a:ext cx="6096000" cy="6858000"/>
          </a:xfrm>
          <a:prstGeom prst="rect">
            <a:avLst/>
          </a:prstGeom>
          <a:solidFill>
            <a:srgbClr val="002E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Fira Sans" panose="020B0503050000020004" pitchFamily="34" charset="0"/>
            </a:endParaRPr>
          </a:p>
        </p:txBody>
      </p:sp>
      <p:pic>
        <p:nvPicPr>
          <p:cNvPr id="11" name="Picture 10">
            <a:extLst>
              <a:ext uri="{FF2B5EF4-FFF2-40B4-BE49-F238E27FC236}">
                <a16:creationId xmlns:a16="http://schemas.microsoft.com/office/drawing/2014/main" id="{782B89FD-DC7E-8C4D-A77E-865B421C5317}"/>
              </a:ext>
            </a:extLst>
          </p:cNvPr>
          <p:cNvPicPr>
            <a:picLocks noChangeAspect="1"/>
          </p:cNvPicPr>
          <p:nvPr userDrawn="1"/>
        </p:nvPicPr>
        <p:blipFill>
          <a:blip r:embed="rId2"/>
          <a:stretch>
            <a:fillRect/>
          </a:stretch>
        </p:blipFill>
        <p:spPr>
          <a:xfrm>
            <a:off x="432407" y="6319214"/>
            <a:ext cx="390583" cy="222300"/>
          </a:xfrm>
          <a:prstGeom prst="rect">
            <a:avLst/>
          </a:prstGeom>
        </p:spPr>
      </p:pic>
      <p:cxnSp>
        <p:nvCxnSpPr>
          <p:cNvPr id="12" name="Straight Connector 11">
            <a:extLst>
              <a:ext uri="{FF2B5EF4-FFF2-40B4-BE49-F238E27FC236}">
                <a16:creationId xmlns:a16="http://schemas.microsoft.com/office/drawing/2014/main" id="{35CBE75C-71C4-C441-AB13-DFEB0FC62D82}"/>
              </a:ext>
            </a:extLst>
          </p:cNvPr>
          <p:cNvCxnSpPr>
            <a:cxnSpLocks/>
          </p:cNvCxnSpPr>
          <p:nvPr userDrawn="1"/>
        </p:nvCxnSpPr>
        <p:spPr>
          <a:xfrm flipV="1">
            <a:off x="431051" y="357853"/>
            <a:ext cx="283053" cy="1"/>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6" name="Picture Placeholder 3">
            <a:extLst>
              <a:ext uri="{FF2B5EF4-FFF2-40B4-BE49-F238E27FC236}">
                <a16:creationId xmlns:a16="http://schemas.microsoft.com/office/drawing/2014/main" id="{880039E6-D439-E349-822B-2BE317DB158E}"/>
              </a:ext>
            </a:extLst>
          </p:cNvPr>
          <p:cNvSpPr>
            <a:spLocks noGrp="1"/>
          </p:cNvSpPr>
          <p:nvPr>
            <p:ph type="pic" sz="quarter" idx="10"/>
          </p:nvPr>
        </p:nvSpPr>
        <p:spPr>
          <a:xfrm>
            <a:off x="6100762" y="0"/>
            <a:ext cx="6091238" cy="6858000"/>
          </a:xfrm>
          <a:prstGeom prst="rect">
            <a:avLst/>
          </a:prstGeom>
          <a:pattFill prst="pct20">
            <a:fgClr>
              <a:schemeClr val="tx1"/>
            </a:fgClr>
            <a:bgClr>
              <a:schemeClr val="bg1"/>
            </a:bgClr>
          </a:pattFill>
        </p:spPr>
        <p:txBody>
          <a:bodyPr/>
          <a:lstStyle>
            <a:lvl1pPr>
              <a:defRPr b="0" i="0">
                <a:latin typeface="Fira Sans" panose="020B0503050000020004" pitchFamily="34" charset="0"/>
              </a:defRPr>
            </a:lvl1pPr>
          </a:lstStyle>
          <a:p>
            <a:endParaRPr lang="id-ID" dirty="0"/>
          </a:p>
        </p:txBody>
      </p:sp>
      <p:sp>
        <p:nvSpPr>
          <p:cNvPr id="7" name="Slide Number Placeholder 5">
            <a:extLst>
              <a:ext uri="{FF2B5EF4-FFF2-40B4-BE49-F238E27FC236}">
                <a16:creationId xmlns:a16="http://schemas.microsoft.com/office/drawing/2014/main" id="{9FA9E818-4B43-AA49-A39D-3AD9D76A0173}"/>
              </a:ext>
            </a:extLst>
          </p:cNvPr>
          <p:cNvSpPr txBox="1">
            <a:spLocks/>
          </p:cNvSpPr>
          <p:nvPr userDrawn="1"/>
        </p:nvSpPr>
        <p:spPr>
          <a:xfrm>
            <a:off x="11472496" y="6276302"/>
            <a:ext cx="431790" cy="410609"/>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1000" b="0" i="0" smtClean="0">
                <a:solidFill>
                  <a:schemeClr val="tx1">
                    <a:alpha val="93000"/>
                  </a:schemeClr>
                </a:solidFill>
                <a:latin typeface="Fira Sans" panose="020B0503050000020004" pitchFamily="34" charset="0"/>
                <a:ea typeface="Fira Sans" panose="020B0503050000020004" pitchFamily="34" charset="0"/>
                <a:cs typeface="Calibri" panose="020F0502020204030204" pitchFamily="34" charset="0"/>
              </a:rPr>
              <a:pPr algn="ctr"/>
              <a:t>‹#›</a:t>
            </a:fld>
            <a:endParaRPr lang="en-US" sz="1000" b="0" i="0" dirty="0">
              <a:solidFill>
                <a:schemeClr val="tx1">
                  <a:alpha val="93000"/>
                </a:schemeClr>
              </a:solidFill>
              <a:latin typeface="Fira Sans" panose="020B0503050000020004" pitchFamily="34" charset="0"/>
              <a:ea typeface="Fira Sans" panose="020B0503050000020004" pitchFamily="34" charset="0"/>
              <a:cs typeface="Calibri" panose="020F0502020204030204" pitchFamily="34" charset="0"/>
            </a:endParaRPr>
          </a:p>
        </p:txBody>
      </p:sp>
      <p:sp>
        <p:nvSpPr>
          <p:cNvPr id="8" name="TextBox 7">
            <a:extLst>
              <a:ext uri="{FF2B5EF4-FFF2-40B4-BE49-F238E27FC236}">
                <a16:creationId xmlns:a16="http://schemas.microsoft.com/office/drawing/2014/main" id="{2629A17B-E019-2A4F-A5B2-835E7D450083}"/>
              </a:ext>
            </a:extLst>
          </p:cNvPr>
          <p:cNvSpPr txBox="1"/>
          <p:nvPr userDrawn="1"/>
        </p:nvSpPr>
        <p:spPr>
          <a:xfrm>
            <a:off x="10831950" y="6353246"/>
            <a:ext cx="702436" cy="246221"/>
          </a:xfrm>
          <a:prstGeom prst="rect">
            <a:avLst/>
          </a:prstGeom>
          <a:noFill/>
        </p:spPr>
        <p:txBody>
          <a:bodyPr wrap="none" rtlCol="0">
            <a:spAutoFit/>
          </a:bodyPr>
          <a:lstStyle/>
          <a:p>
            <a:pPr algn="ctr"/>
            <a:r>
              <a:rPr lang="en-US" sz="1000" b="0" i="0" spc="300" dirty="0">
                <a:solidFill>
                  <a:schemeClr val="tx1">
                    <a:alpha val="30000"/>
                  </a:schemeClr>
                </a:solidFill>
                <a:latin typeface="Fira Sans" panose="020B0503050000020004" pitchFamily="34" charset="0"/>
                <a:ea typeface="Fira Sans" panose="020B0503050000020004" pitchFamily="34" charset="0"/>
              </a:rPr>
              <a:t>SLIDE</a:t>
            </a:r>
          </a:p>
        </p:txBody>
      </p:sp>
      <p:cxnSp>
        <p:nvCxnSpPr>
          <p:cNvPr id="9" name="Straight Connector 8">
            <a:extLst>
              <a:ext uri="{FF2B5EF4-FFF2-40B4-BE49-F238E27FC236}">
                <a16:creationId xmlns:a16="http://schemas.microsoft.com/office/drawing/2014/main" id="{CF2AE0D1-9906-C340-976D-9B833BD3AAFB}"/>
              </a:ext>
            </a:extLst>
          </p:cNvPr>
          <p:cNvCxnSpPr>
            <a:cxnSpLocks/>
          </p:cNvCxnSpPr>
          <p:nvPr userDrawn="1"/>
        </p:nvCxnSpPr>
        <p:spPr>
          <a:xfrm flipV="1">
            <a:off x="11752193" y="357854"/>
            <a:ext cx="1" cy="292659"/>
          </a:xfrm>
          <a:prstGeom prst="line">
            <a:avLst/>
          </a:prstGeom>
          <a:ln>
            <a:solidFill>
              <a:schemeClr val="dk1">
                <a:alpha val="50000"/>
              </a:schemeClr>
            </a:solidFill>
          </a:ln>
        </p:spPr>
        <p:style>
          <a:lnRef idx="1">
            <a:schemeClr val="dk1"/>
          </a:lnRef>
          <a:fillRef idx="0">
            <a:schemeClr val="dk1"/>
          </a:fillRef>
          <a:effectRef idx="0">
            <a:schemeClr val="dk1"/>
          </a:effectRef>
          <a:fontRef idx="minor">
            <a:schemeClr val="tx1"/>
          </a:fontRef>
        </p:style>
      </p:cxnSp>
      <p:grpSp>
        <p:nvGrpSpPr>
          <p:cNvPr id="13" name="Group 12">
            <a:extLst>
              <a:ext uri="{FF2B5EF4-FFF2-40B4-BE49-F238E27FC236}">
                <a16:creationId xmlns:a16="http://schemas.microsoft.com/office/drawing/2014/main" id="{3C4D9A35-C6F9-2040-AD3A-15E507A41C65}"/>
              </a:ext>
            </a:extLst>
          </p:cNvPr>
          <p:cNvGrpSpPr/>
          <p:nvPr userDrawn="1"/>
        </p:nvGrpSpPr>
        <p:grpSpPr>
          <a:xfrm>
            <a:off x="859169" y="-161652"/>
            <a:ext cx="4817476" cy="6671176"/>
            <a:chOff x="859169" y="-161652"/>
            <a:chExt cx="4817476" cy="6671176"/>
          </a:xfrm>
        </p:grpSpPr>
        <p:sp>
          <p:nvSpPr>
            <p:cNvPr id="14" name="Rectangle 13">
              <a:extLst>
                <a:ext uri="{FF2B5EF4-FFF2-40B4-BE49-F238E27FC236}">
                  <a16:creationId xmlns:a16="http://schemas.microsoft.com/office/drawing/2014/main" id="{5A3D2963-F10E-FA4C-A5B0-DD0155D7B1C2}"/>
                </a:ext>
              </a:extLst>
            </p:cNvPr>
            <p:cNvSpPr/>
            <p:nvPr/>
          </p:nvSpPr>
          <p:spPr>
            <a:xfrm>
              <a:off x="5167281" y="507271"/>
              <a:ext cx="509364" cy="275279"/>
            </a:xfrm>
            <a:prstGeom prst="rect">
              <a:avLst/>
            </a:prstGeom>
            <a:solidFill>
              <a:schemeClr val="dk1">
                <a:alpha val="4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5" name="Rectangle 14">
              <a:extLst>
                <a:ext uri="{FF2B5EF4-FFF2-40B4-BE49-F238E27FC236}">
                  <a16:creationId xmlns:a16="http://schemas.microsoft.com/office/drawing/2014/main" id="{D3636294-2035-2341-9D99-1A45E0B66C99}"/>
                </a:ext>
              </a:extLst>
            </p:cNvPr>
            <p:cNvSpPr/>
            <p:nvPr/>
          </p:nvSpPr>
          <p:spPr>
            <a:xfrm>
              <a:off x="859169" y="5410664"/>
              <a:ext cx="509364" cy="275279"/>
            </a:xfrm>
            <a:prstGeom prst="rect">
              <a:avLst/>
            </a:prstGeom>
            <a:solidFill>
              <a:schemeClr val="dk1">
                <a:alpha val="3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6" name="Rectangle 15">
              <a:extLst>
                <a:ext uri="{FF2B5EF4-FFF2-40B4-BE49-F238E27FC236}">
                  <a16:creationId xmlns:a16="http://schemas.microsoft.com/office/drawing/2014/main" id="{3BA83D8D-BD59-3D48-98FB-F23BFB222EEF}"/>
                </a:ext>
              </a:extLst>
            </p:cNvPr>
            <p:cNvSpPr/>
            <p:nvPr/>
          </p:nvSpPr>
          <p:spPr>
            <a:xfrm rot="5400000">
              <a:off x="2373497" y="5962290"/>
              <a:ext cx="720556" cy="373912"/>
            </a:xfrm>
            <a:prstGeom prst="rect">
              <a:avLst/>
            </a:prstGeom>
            <a:solidFill>
              <a:schemeClr val="dk1">
                <a:alpha val="2000"/>
              </a:schemeClr>
            </a:solidFill>
            <a:ln w="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7" name="Rectangle 16">
              <a:extLst>
                <a:ext uri="{FF2B5EF4-FFF2-40B4-BE49-F238E27FC236}">
                  <a16:creationId xmlns:a16="http://schemas.microsoft.com/office/drawing/2014/main" id="{F344C10C-7091-F14C-AA3E-C1D3EED82E60}"/>
                </a:ext>
              </a:extLst>
            </p:cNvPr>
            <p:cNvSpPr/>
            <p:nvPr/>
          </p:nvSpPr>
          <p:spPr>
            <a:xfrm>
              <a:off x="1113851" y="-161652"/>
              <a:ext cx="659717"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sp>
          <p:nvSpPr>
            <p:cNvPr id="18" name="Rectangle 17">
              <a:extLst>
                <a:ext uri="{FF2B5EF4-FFF2-40B4-BE49-F238E27FC236}">
                  <a16:creationId xmlns:a16="http://schemas.microsoft.com/office/drawing/2014/main" id="{AFC20DBB-F1CE-8A46-BCD1-C3F0804AAB04}"/>
                </a:ext>
              </a:extLst>
            </p:cNvPr>
            <p:cNvSpPr/>
            <p:nvPr/>
          </p:nvSpPr>
          <p:spPr>
            <a:xfrm>
              <a:off x="4384824" y="3307683"/>
              <a:ext cx="276162" cy="456224"/>
            </a:xfrm>
            <a:prstGeom prst="rect">
              <a:avLst/>
            </a:prstGeom>
            <a:noFill/>
            <a:ln w="12700">
              <a:solidFill>
                <a:schemeClr val="dk1">
                  <a:shade val="50000"/>
                  <a:alpha val="4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i="0" dirty="0">
                <a:latin typeface="Fira Sans" panose="020B0503050000020004" pitchFamily="34" charset="0"/>
              </a:endParaRPr>
            </a:p>
          </p:txBody>
        </p:sp>
      </p:grpSp>
    </p:spTree>
    <p:extLst>
      <p:ext uri="{BB962C8B-B14F-4D97-AF65-F5344CB8AC3E}">
        <p14:creationId xmlns:p14="http://schemas.microsoft.com/office/powerpoint/2010/main" val="403209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23"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par>
                                <p:cTn id="15" presetID="49" presetClass="entr" presetSubtype="0" decel="10000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 calcmode="lin" valueType="num">
                                      <p:cBhvr>
                                        <p:cTn id="19" dur="500" fill="hold"/>
                                        <p:tgtEl>
                                          <p:spTgt spid="9"/>
                                        </p:tgtEl>
                                        <p:attrNameLst>
                                          <p:attrName>style.rotation</p:attrName>
                                        </p:attrNameLst>
                                      </p:cBhvr>
                                      <p:tavLst>
                                        <p:tav tm="0">
                                          <p:val>
                                            <p:fltVal val="360"/>
                                          </p:val>
                                        </p:tav>
                                        <p:tav tm="100000">
                                          <p:val>
                                            <p:fltVal val="0"/>
                                          </p:val>
                                        </p:tav>
                                      </p:tavLst>
                                    </p:anim>
                                    <p:animEffect transition="in" filter="fade">
                                      <p:cBhvr>
                                        <p:cTn id="20" dur="500"/>
                                        <p:tgtEl>
                                          <p:spTgt spid="9"/>
                                        </p:tgtEl>
                                      </p:cBhvr>
                                    </p:animEffect>
                                  </p:childTnLst>
                                </p:cTn>
                              </p:par>
                              <p:par>
                                <p:cTn id="21" presetID="49" presetClass="entr" presetSubtype="0" decel="100000"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par>
                                <p:cTn id="27" presetID="23" presetClass="entr" presetSubtype="32"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strVal val="4*#ppt_w"/>
                                          </p:val>
                                        </p:tav>
                                        <p:tav tm="100000">
                                          <p:val>
                                            <p:strVal val="#ppt_w"/>
                                          </p:val>
                                        </p:tav>
                                      </p:tavLst>
                                    </p:anim>
                                    <p:anim calcmode="lin" valueType="num">
                                      <p:cBhvr>
                                        <p:cTn id="30" dur="500" fill="hold"/>
                                        <p:tgtEl>
                                          <p:spTgt spid="1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userDrawn="1"/>
        </p:nvGrpSpPr>
        <p:grpSpPr>
          <a:xfrm>
            <a:off x="9279654" y="6348357"/>
            <a:ext cx="1577804" cy="344213"/>
            <a:chOff x="5270589" y="6012181"/>
            <a:chExt cx="1577804" cy="344213"/>
          </a:xfrm>
        </p:grpSpPr>
        <p:sp>
          <p:nvSpPr>
            <p:cNvPr id="13" name="TextBox 12"/>
            <p:cNvSpPr txBox="1"/>
            <p:nvPr userDrawn="1"/>
          </p:nvSpPr>
          <p:spPr>
            <a:xfrm>
              <a:off x="5270589" y="6017840"/>
              <a:ext cx="184730" cy="338554"/>
            </a:xfrm>
            <a:prstGeom prst="rect">
              <a:avLst/>
            </a:prstGeom>
            <a:noFill/>
          </p:spPr>
          <p:txBody>
            <a:bodyPr wrap="none" rtlCol="0">
              <a:spAutoFit/>
            </a:bodyPr>
            <a:lstStyle/>
            <a:p>
              <a:pPr algn="r"/>
              <a:endParaRPr lang="en-US" sz="1600" b="1" i="0" spc="400" dirty="0">
                <a:solidFill>
                  <a:schemeClr val="tx1"/>
                </a:solidFill>
                <a:latin typeface="Merriweather" panose="02060503050406030704" pitchFamily="18" charset="0"/>
              </a:endParaRPr>
            </a:p>
          </p:txBody>
        </p:sp>
        <p:sp>
          <p:nvSpPr>
            <p:cNvPr id="14" name="TextBox 13"/>
            <p:cNvSpPr txBox="1"/>
            <p:nvPr userDrawn="1"/>
          </p:nvSpPr>
          <p:spPr>
            <a:xfrm>
              <a:off x="6663662" y="6012181"/>
              <a:ext cx="184731" cy="338554"/>
            </a:xfrm>
            <a:prstGeom prst="rect">
              <a:avLst/>
            </a:prstGeom>
            <a:noFill/>
          </p:spPr>
          <p:txBody>
            <a:bodyPr wrap="none" rtlCol="0">
              <a:spAutoFit/>
            </a:bodyPr>
            <a:lstStyle/>
            <a:p>
              <a:pPr algn="l"/>
              <a:endParaRPr lang="en-US" sz="1600" b="1" i="0" spc="400" dirty="0">
                <a:solidFill>
                  <a:schemeClr val="tx1"/>
                </a:solidFill>
                <a:latin typeface="Merriweather" panose="02060503050406030704" pitchFamily="18" charset="0"/>
              </a:endParaRPr>
            </a:p>
          </p:txBody>
        </p:sp>
      </p:grpSp>
      <p:sp>
        <p:nvSpPr>
          <p:cNvPr id="11" name="Slide Number Placeholder 5"/>
          <p:cNvSpPr txBox="1">
            <a:spLocks/>
          </p:cNvSpPr>
          <p:nvPr userDrawn="1"/>
        </p:nvSpPr>
        <p:spPr>
          <a:xfrm>
            <a:off x="11472496" y="6276302"/>
            <a:ext cx="431790" cy="410609"/>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1000" b="0" i="0" smtClean="0">
                <a:solidFill>
                  <a:schemeClr val="tx1">
                    <a:alpha val="93000"/>
                  </a:schemeClr>
                </a:solidFill>
                <a:latin typeface="Fira Sans" panose="020B0503050000020004" pitchFamily="34" charset="0"/>
                <a:ea typeface="Fira Sans" panose="020B0503050000020004" pitchFamily="34" charset="0"/>
                <a:cs typeface="Calibri" panose="020F0502020204030204" pitchFamily="34" charset="0"/>
              </a:rPr>
              <a:pPr algn="ctr"/>
              <a:t>‹#›</a:t>
            </a:fld>
            <a:endParaRPr lang="en-US" sz="1000" b="0" i="0" dirty="0">
              <a:solidFill>
                <a:schemeClr val="tx1">
                  <a:alpha val="93000"/>
                </a:schemeClr>
              </a:solidFill>
              <a:latin typeface="Fira Sans" panose="020B0503050000020004" pitchFamily="34" charset="0"/>
              <a:ea typeface="Fira Sans" panose="020B0503050000020004" pitchFamily="34" charset="0"/>
              <a:cs typeface="Calibri" panose="020F0502020204030204" pitchFamily="34" charset="0"/>
            </a:endParaRPr>
          </a:p>
        </p:txBody>
      </p:sp>
      <p:sp>
        <p:nvSpPr>
          <p:cNvPr id="15" name="TextBox 14"/>
          <p:cNvSpPr txBox="1"/>
          <p:nvPr userDrawn="1"/>
        </p:nvSpPr>
        <p:spPr>
          <a:xfrm>
            <a:off x="10831950" y="6353246"/>
            <a:ext cx="702436" cy="246221"/>
          </a:xfrm>
          <a:prstGeom prst="rect">
            <a:avLst/>
          </a:prstGeom>
          <a:noFill/>
        </p:spPr>
        <p:txBody>
          <a:bodyPr wrap="none" rtlCol="0">
            <a:spAutoFit/>
          </a:bodyPr>
          <a:lstStyle/>
          <a:p>
            <a:pPr algn="ctr"/>
            <a:r>
              <a:rPr lang="en-US" sz="1000" b="0" i="0" spc="300" dirty="0">
                <a:solidFill>
                  <a:schemeClr val="tx1">
                    <a:alpha val="30000"/>
                  </a:schemeClr>
                </a:solidFill>
                <a:latin typeface="Fira Sans" panose="020B0503050000020004" pitchFamily="34" charset="0"/>
                <a:ea typeface="Fira Sans" panose="020B0503050000020004" pitchFamily="34" charset="0"/>
              </a:rPr>
              <a:t>SLIDE</a:t>
            </a:r>
          </a:p>
        </p:txBody>
      </p:sp>
      <p:cxnSp>
        <p:nvCxnSpPr>
          <p:cNvPr id="20" name="Straight Connector 19">
            <a:extLst>
              <a:ext uri="{FF2B5EF4-FFF2-40B4-BE49-F238E27FC236}">
                <a16:creationId xmlns:a16="http://schemas.microsoft.com/office/drawing/2014/main" id="{9FB98498-FDD4-D945-8326-01369F91FFD1}"/>
              </a:ext>
            </a:extLst>
          </p:cNvPr>
          <p:cNvCxnSpPr>
            <a:cxnSpLocks/>
          </p:cNvCxnSpPr>
          <p:nvPr userDrawn="1"/>
        </p:nvCxnSpPr>
        <p:spPr>
          <a:xfrm flipV="1">
            <a:off x="11752193" y="357854"/>
            <a:ext cx="1" cy="292659"/>
          </a:xfrm>
          <a:prstGeom prst="line">
            <a:avLst/>
          </a:prstGeom>
          <a:ln>
            <a:solidFill>
              <a:schemeClr val="tx1">
                <a:lumMod val="40000"/>
                <a:lumOff val="60000"/>
                <a:alpha val="50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C255C738-88BF-4144-B737-A2EA2EDCC559}"/>
              </a:ext>
            </a:extLst>
          </p:cNvPr>
          <p:cNvCxnSpPr>
            <a:cxnSpLocks/>
          </p:cNvCxnSpPr>
          <p:nvPr userDrawn="1"/>
        </p:nvCxnSpPr>
        <p:spPr>
          <a:xfrm flipV="1">
            <a:off x="431051" y="357853"/>
            <a:ext cx="283053" cy="1"/>
          </a:xfrm>
          <a:prstGeom prst="line">
            <a:avLst/>
          </a:prstGeom>
          <a:ln>
            <a:solidFill>
              <a:schemeClr val="tx1">
                <a:lumMod val="40000"/>
                <a:lumOff val="60000"/>
                <a:alpha val="50000"/>
              </a:schemeClr>
            </a:solidFill>
          </a:ln>
        </p:spPr>
        <p:style>
          <a:lnRef idx="1">
            <a:schemeClr val="dk1"/>
          </a:lnRef>
          <a:fillRef idx="0">
            <a:schemeClr val="dk1"/>
          </a:fillRef>
          <a:effectRef idx="0">
            <a:schemeClr val="dk1"/>
          </a:effectRef>
          <a:fontRef idx="minor">
            <a:schemeClr val="tx1"/>
          </a:fontRef>
        </p:style>
      </p:cxnSp>
      <p:pic>
        <p:nvPicPr>
          <p:cNvPr id="25" name="Picture 24">
            <a:extLst>
              <a:ext uri="{FF2B5EF4-FFF2-40B4-BE49-F238E27FC236}">
                <a16:creationId xmlns:a16="http://schemas.microsoft.com/office/drawing/2014/main" id="{4EE45EC3-1A79-4549-A26D-5AE5D10F4233}"/>
              </a:ext>
            </a:extLst>
          </p:cNvPr>
          <p:cNvPicPr>
            <a:picLocks noChangeAspect="1"/>
          </p:cNvPicPr>
          <p:nvPr userDrawn="1"/>
        </p:nvPicPr>
        <p:blipFill>
          <a:blip r:embed="rId61"/>
          <a:stretch>
            <a:fillRect/>
          </a:stretch>
        </p:blipFill>
        <p:spPr>
          <a:xfrm>
            <a:off x="432407" y="6319214"/>
            <a:ext cx="390583" cy="222300"/>
          </a:xfrm>
          <a:prstGeom prst="rect">
            <a:avLst/>
          </a:prstGeom>
        </p:spPr>
      </p:pic>
    </p:spTree>
    <p:extLst>
      <p:ext uri="{BB962C8B-B14F-4D97-AF65-F5344CB8AC3E}">
        <p14:creationId xmlns:p14="http://schemas.microsoft.com/office/powerpoint/2010/main" val="2546610057"/>
      </p:ext>
    </p:extLst>
  </p:cSld>
  <p:clrMap bg1="dk1" tx1="lt1" bg2="dk2" tx2="lt2" accent1="accent1" accent2="accent2" accent3="accent3" accent4="accent4" accent5="accent5" accent6="accent6" hlink="hlink" folHlink="folHlink"/>
  <p:sldLayoutIdLst>
    <p:sldLayoutId id="2147483703" r:id="rId1"/>
    <p:sldLayoutId id="2147483721" r:id="rId2"/>
    <p:sldLayoutId id="2147483701" r:id="rId3"/>
    <p:sldLayoutId id="2147483718" r:id="rId4"/>
    <p:sldLayoutId id="2147483722" r:id="rId5"/>
    <p:sldLayoutId id="2147483657" r:id="rId6"/>
    <p:sldLayoutId id="2147483649" r:id="rId7"/>
    <p:sldLayoutId id="2147483704" r:id="rId8"/>
    <p:sldLayoutId id="2147483717" r:id="rId9"/>
    <p:sldLayoutId id="2147483709" r:id="rId10"/>
    <p:sldLayoutId id="2147483723" r:id="rId11"/>
    <p:sldLayoutId id="2147483714" r:id="rId12"/>
    <p:sldLayoutId id="2147483720" r:id="rId13"/>
    <p:sldLayoutId id="2147483708" r:id="rId14"/>
    <p:sldLayoutId id="2147483716" r:id="rId15"/>
    <p:sldLayoutId id="2147483705" r:id="rId16"/>
    <p:sldLayoutId id="2147483724" r:id="rId17"/>
    <p:sldLayoutId id="2147483713" r:id="rId18"/>
    <p:sldLayoutId id="2147483706" r:id="rId19"/>
    <p:sldLayoutId id="2147483715" r:id="rId20"/>
    <p:sldLayoutId id="2147483707" r:id="rId21"/>
    <p:sldLayoutId id="2147483725" r:id="rId22"/>
    <p:sldLayoutId id="2147483710" r:id="rId23"/>
    <p:sldLayoutId id="2147483711" r:id="rId24"/>
    <p:sldLayoutId id="2147483651" r:id="rId25"/>
    <p:sldLayoutId id="2147483702" r:id="rId26"/>
    <p:sldLayoutId id="2147483653" r:id="rId27"/>
    <p:sldLayoutId id="2147483655" r:id="rId28"/>
    <p:sldLayoutId id="2147483699" r:id="rId29"/>
    <p:sldLayoutId id="2147483659" r:id="rId30"/>
    <p:sldLayoutId id="2147483661" r:id="rId31"/>
    <p:sldLayoutId id="2147483662" r:id="rId32"/>
    <p:sldLayoutId id="2147483663" r:id="rId33"/>
    <p:sldLayoutId id="2147483664" r:id="rId34"/>
    <p:sldLayoutId id="2147483665" r:id="rId35"/>
    <p:sldLayoutId id="2147483669" r:id="rId36"/>
    <p:sldLayoutId id="2147483670" r:id="rId37"/>
    <p:sldLayoutId id="2147483671" r:id="rId38"/>
    <p:sldLayoutId id="2147483672" r:id="rId39"/>
    <p:sldLayoutId id="2147483676" r:id="rId40"/>
    <p:sldLayoutId id="2147483677" r:id="rId41"/>
    <p:sldLayoutId id="2147483719" r:id="rId42"/>
    <p:sldLayoutId id="2147483679" r:id="rId43"/>
    <p:sldLayoutId id="2147483680" r:id="rId44"/>
    <p:sldLayoutId id="2147483681" r:id="rId45"/>
    <p:sldLayoutId id="2147483682" r:id="rId46"/>
    <p:sldLayoutId id="2147483683" r:id="rId47"/>
    <p:sldLayoutId id="2147483684" r:id="rId48"/>
    <p:sldLayoutId id="2147483689" r:id="rId49"/>
    <p:sldLayoutId id="2147483685" r:id="rId50"/>
    <p:sldLayoutId id="2147483686" r:id="rId51"/>
    <p:sldLayoutId id="2147483693" r:id="rId52"/>
    <p:sldLayoutId id="2147483694" r:id="rId53"/>
    <p:sldLayoutId id="2147483697" r:id="rId54"/>
    <p:sldLayoutId id="2147483726" r:id="rId55"/>
    <p:sldLayoutId id="2147483727" r:id="rId56"/>
    <p:sldLayoutId id="2147483728" r:id="rId57"/>
    <p:sldLayoutId id="2147483729" r:id="rId58"/>
    <p:sldLayoutId id="2147483730" r:id="rId5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style.rotation</p:attrName>
                                        </p:attrNameLst>
                                      </p:cBhvr>
                                      <p:tavLst>
                                        <p:tav tm="0">
                                          <p:val>
                                            <p:fltVal val="360"/>
                                          </p:val>
                                        </p:tav>
                                        <p:tav tm="100000">
                                          <p:val>
                                            <p:fltVal val="0"/>
                                          </p:val>
                                        </p:tav>
                                      </p:tavLst>
                                    </p:anim>
                                    <p:animEffect transition="in" filter="fade">
                                      <p:cBhvr>
                                        <p:cTn id="10" dur="500"/>
                                        <p:tgtEl>
                                          <p:spTgt spid="23"/>
                                        </p:tgtEl>
                                      </p:cBhvr>
                                    </p:animEffect>
                                  </p:childTnLst>
                                </p:cTn>
                              </p:par>
                              <p:par>
                                <p:cTn id="11" presetID="49" presetClass="entr" presetSubtype="0" decel="100000" fill="hold" nodeType="withEffect">
                                  <p:stCondLst>
                                    <p:cond delay="25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par>
                                <p:cTn id="17" presetID="49" presetClass="entr" presetSubtype="0" decel="100000"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par>
                                <p:cTn id="23" presetID="23" presetClass="entr" presetSubtype="16"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annie.standal@libraries.Idaho.gov" TargetMode="Externa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7.xml"/><Relationship Id="rId1" Type="http://schemas.openxmlformats.org/officeDocument/2006/relationships/slideLayout" Target="../slideLayouts/slideLayout56.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Carolina.Valderrama.Echava@2020census.gov" TargetMode="Externa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6.xml"/><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2.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6.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6.xml"/><Relationship Id="rId1" Type="http://schemas.openxmlformats.org/officeDocument/2006/relationships/slideLayout" Target="../slideLayouts/slideLayout56.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3C8C281-51DD-9044-A9F7-E36A3A834D5C}"/>
              </a:ext>
            </a:extLst>
          </p:cNvPr>
          <p:cNvSpPr txBox="1"/>
          <p:nvPr/>
        </p:nvSpPr>
        <p:spPr>
          <a:xfrm>
            <a:off x="554045" y="1476369"/>
            <a:ext cx="4687502" cy="2585323"/>
          </a:xfrm>
          <a:prstGeom prst="rect">
            <a:avLst/>
          </a:prstGeom>
          <a:noFill/>
        </p:spPr>
        <p:txBody>
          <a:bodyPr wrap="none" rtlCol="0">
            <a:spAutoFit/>
          </a:bodyPr>
          <a:lstStyle/>
          <a:p>
            <a:r>
              <a:rPr lang="en-US" sz="5400" b="1" dirty="0">
                <a:solidFill>
                  <a:srgbClr val="D3582F"/>
                </a:solidFill>
                <a:latin typeface="Merriweather" panose="02060503050406030704" pitchFamily="18" charset="0"/>
              </a:rPr>
              <a:t>Ch-Ch-Ch</a:t>
            </a:r>
          </a:p>
          <a:p>
            <a:r>
              <a:rPr lang="en-US" sz="5400" b="1" dirty="0">
                <a:solidFill>
                  <a:srgbClr val="D3582F"/>
                </a:solidFill>
                <a:latin typeface="Merriweather" panose="02060503050406030704" pitchFamily="18" charset="0"/>
              </a:rPr>
              <a:t>Changes:</a:t>
            </a:r>
          </a:p>
          <a:p>
            <a:r>
              <a:rPr lang="en-US" sz="5400" b="1" dirty="0">
                <a:solidFill>
                  <a:srgbClr val="D3582F"/>
                </a:solidFill>
                <a:latin typeface="Merriweather" panose="02060503050406030704" pitchFamily="18" charset="0"/>
              </a:rPr>
              <a:t>2020 Census</a:t>
            </a:r>
          </a:p>
        </p:txBody>
      </p:sp>
      <p:sp>
        <p:nvSpPr>
          <p:cNvPr id="4" name="TextBox 3">
            <a:extLst>
              <a:ext uri="{FF2B5EF4-FFF2-40B4-BE49-F238E27FC236}">
                <a16:creationId xmlns:a16="http://schemas.microsoft.com/office/drawing/2014/main" id="{D0D597FC-46A0-D041-8C2E-44B9D1B9171A}"/>
              </a:ext>
            </a:extLst>
          </p:cNvPr>
          <p:cNvSpPr txBox="1"/>
          <p:nvPr/>
        </p:nvSpPr>
        <p:spPr>
          <a:xfrm>
            <a:off x="5345739" y="346758"/>
            <a:ext cx="5543417" cy="1015663"/>
          </a:xfrm>
          <a:prstGeom prst="rect">
            <a:avLst/>
          </a:prstGeom>
          <a:noFill/>
        </p:spPr>
        <p:txBody>
          <a:bodyPr wrap="square" rtlCol="0">
            <a:spAutoFit/>
          </a:bodyPr>
          <a:lstStyle/>
          <a:p>
            <a:r>
              <a:rPr lang="en-US" sz="3000" b="1" dirty="0">
                <a:solidFill>
                  <a:srgbClr val="E9E7E0"/>
                </a:solidFill>
                <a:latin typeface="Merriweather" panose="02060503050406030704" pitchFamily="18" charset="0"/>
              </a:rPr>
              <a:t>Jeannie Standal</a:t>
            </a:r>
          </a:p>
          <a:p>
            <a:r>
              <a:rPr lang="en-US" sz="3000" b="1" dirty="0">
                <a:solidFill>
                  <a:srgbClr val="E9E7E0"/>
                </a:solidFill>
                <a:latin typeface="Merriweather" panose="02060503050406030704" pitchFamily="18" charset="0"/>
              </a:rPr>
              <a:t>ICfL</a:t>
            </a:r>
          </a:p>
        </p:txBody>
      </p:sp>
      <p:grpSp>
        <p:nvGrpSpPr>
          <p:cNvPr id="24" name="Group 23">
            <a:extLst>
              <a:ext uri="{FF2B5EF4-FFF2-40B4-BE49-F238E27FC236}">
                <a16:creationId xmlns:a16="http://schemas.microsoft.com/office/drawing/2014/main" id="{1BDAFBD6-EDFF-49AF-81A2-A6E9B28C8AAA}"/>
              </a:ext>
            </a:extLst>
          </p:cNvPr>
          <p:cNvGrpSpPr/>
          <p:nvPr/>
        </p:nvGrpSpPr>
        <p:grpSpPr>
          <a:xfrm>
            <a:off x="5736579" y="1347402"/>
            <a:ext cx="4005422" cy="338554"/>
            <a:chOff x="5721314" y="1604787"/>
            <a:chExt cx="4005422" cy="338554"/>
          </a:xfrm>
        </p:grpSpPr>
        <p:pic>
          <p:nvPicPr>
            <p:cNvPr id="17" name="Picture 16">
              <a:extLst>
                <a:ext uri="{FF2B5EF4-FFF2-40B4-BE49-F238E27FC236}">
                  <a16:creationId xmlns:a16="http://schemas.microsoft.com/office/drawing/2014/main" id="{404EE06A-30C6-44DD-873A-0DCC7F6FA1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1314" y="1632428"/>
              <a:ext cx="379197" cy="260261"/>
            </a:xfrm>
            <a:prstGeom prst="rect">
              <a:avLst/>
            </a:prstGeom>
          </p:spPr>
        </p:pic>
        <p:sp>
          <p:nvSpPr>
            <p:cNvPr id="18" name="TextBox 17">
              <a:extLst>
                <a:ext uri="{FF2B5EF4-FFF2-40B4-BE49-F238E27FC236}">
                  <a16:creationId xmlns:a16="http://schemas.microsoft.com/office/drawing/2014/main" id="{70317F44-7815-4B8C-801C-27DE38B771C4}"/>
                </a:ext>
              </a:extLst>
            </p:cNvPr>
            <p:cNvSpPr txBox="1"/>
            <p:nvPr/>
          </p:nvSpPr>
          <p:spPr>
            <a:xfrm>
              <a:off x="6109222" y="1604787"/>
              <a:ext cx="3617514" cy="338554"/>
            </a:xfrm>
            <a:prstGeom prst="rect">
              <a:avLst/>
            </a:prstGeom>
            <a:noFill/>
          </p:spPr>
          <p:txBody>
            <a:bodyPr wrap="square" rtlCol="0">
              <a:spAutoFit/>
            </a:bodyPr>
            <a:lstStyle/>
            <a:p>
              <a:r>
                <a:rPr lang="en-US" sz="1600" dirty="0">
                  <a:hlinkClick r:id="rId3"/>
                </a:rPr>
                <a:t>Jeannie.standal@libraries.Idaho.gov</a:t>
              </a:r>
              <a:endParaRPr lang="en-US" dirty="0"/>
            </a:p>
          </p:txBody>
        </p:sp>
      </p:grpSp>
      <p:grpSp>
        <p:nvGrpSpPr>
          <p:cNvPr id="25" name="Group 24">
            <a:extLst>
              <a:ext uri="{FF2B5EF4-FFF2-40B4-BE49-F238E27FC236}">
                <a16:creationId xmlns:a16="http://schemas.microsoft.com/office/drawing/2014/main" id="{1426035D-6435-49E8-AA8F-A1261AB812AD}"/>
              </a:ext>
            </a:extLst>
          </p:cNvPr>
          <p:cNvGrpSpPr/>
          <p:nvPr/>
        </p:nvGrpSpPr>
        <p:grpSpPr>
          <a:xfrm>
            <a:off x="5755111" y="1798206"/>
            <a:ext cx="3155468" cy="383203"/>
            <a:chOff x="5728848" y="2011161"/>
            <a:chExt cx="3155468" cy="383203"/>
          </a:xfrm>
        </p:grpSpPr>
        <p:pic>
          <p:nvPicPr>
            <p:cNvPr id="14" name="Picture 13" descr="A picture containing clipart&#10;&#10;Description automatically generated">
              <a:extLst>
                <a:ext uri="{FF2B5EF4-FFF2-40B4-BE49-F238E27FC236}">
                  <a16:creationId xmlns:a16="http://schemas.microsoft.com/office/drawing/2014/main" id="{B6052FF2-A2D3-4E85-B14C-0088ABFEE2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8848" y="2011161"/>
              <a:ext cx="379197" cy="379197"/>
            </a:xfrm>
            <a:prstGeom prst="rect">
              <a:avLst/>
            </a:prstGeom>
          </p:spPr>
        </p:pic>
        <p:sp>
          <p:nvSpPr>
            <p:cNvPr id="19" name="TextBox 18">
              <a:extLst>
                <a:ext uri="{FF2B5EF4-FFF2-40B4-BE49-F238E27FC236}">
                  <a16:creationId xmlns:a16="http://schemas.microsoft.com/office/drawing/2014/main" id="{80D1BEE7-B819-4A91-9485-5F545E6B3401}"/>
                </a:ext>
              </a:extLst>
            </p:cNvPr>
            <p:cNvSpPr txBox="1"/>
            <p:nvPr/>
          </p:nvSpPr>
          <p:spPr>
            <a:xfrm>
              <a:off x="6109248" y="2025032"/>
              <a:ext cx="2775068" cy="369332"/>
            </a:xfrm>
            <a:prstGeom prst="rect">
              <a:avLst/>
            </a:prstGeom>
            <a:noFill/>
          </p:spPr>
          <p:txBody>
            <a:bodyPr wrap="square" rtlCol="0">
              <a:spAutoFit/>
            </a:bodyPr>
            <a:lstStyle/>
            <a:p>
              <a:r>
                <a:rPr lang="en-US" dirty="0">
                  <a:solidFill>
                    <a:schemeClr val="bg1"/>
                  </a:solidFill>
                </a:rPr>
                <a:t>208-334-2150</a:t>
              </a:r>
            </a:p>
          </p:txBody>
        </p:sp>
      </p:grpSp>
      <p:grpSp>
        <p:nvGrpSpPr>
          <p:cNvPr id="27" name="Group 26">
            <a:extLst>
              <a:ext uri="{FF2B5EF4-FFF2-40B4-BE49-F238E27FC236}">
                <a16:creationId xmlns:a16="http://schemas.microsoft.com/office/drawing/2014/main" id="{BE5EF98A-6DC3-4755-90D4-BF1FF9D55443}"/>
              </a:ext>
            </a:extLst>
          </p:cNvPr>
          <p:cNvGrpSpPr/>
          <p:nvPr/>
        </p:nvGrpSpPr>
        <p:grpSpPr>
          <a:xfrm>
            <a:off x="5759246" y="2389835"/>
            <a:ext cx="3527598" cy="399071"/>
            <a:chOff x="5777639" y="2842488"/>
            <a:chExt cx="3527598" cy="399071"/>
          </a:xfrm>
        </p:grpSpPr>
        <p:pic>
          <p:nvPicPr>
            <p:cNvPr id="22" name="Picture 21">
              <a:extLst>
                <a:ext uri="{FF2B5EF4-FFF2-40B4-BE49-F238E27FC236}">
                  <a16:creationId xmlns:a16="http://schemas.microsoft.com/office/drawing/2014/main" id="{FF37F70D-D064-4D10-A980-5AFBB1529B88}"/>
                </a:ext>
              </a:extLst>
            </p:cNvPr>
            <p:cNvPicPr>
              <a:picLocks noChangeAspect="1"/>
            </p:cNvPicPr>
            <p:nvPr/>
          </p:nvPicPr>
          <p:blipFill>
            <a:blip r:embed="rId5"/>
            <a:stretch>
              <a:fillRect/>
            </a:stretch>
          </p:blipFill>
          <p:spPr>
            <a:xfrm>
              <a:off x="5777639" y="2842488"/>
              <a:ext cx="379196" cy="379196"/>
            </a:xfrm>
            <a:prstGeom prst="rect">
              <a:avLst/>
            </a:prstGeom>
          </p:spPr>
        </p:pic>
        <p:sp>
          <p:nvSpPr>
            <p:cNvPr id="23" name="TextBox 22">
              <a:extLst>
                <a:ext uri="{FF2B5EF4-FFF2-40B4-BE49-F238E27FC236}">
                  <a16:creationId xmlns:a16="http://schemas.microsoft.com/office/drawing/2014/main" id="{6F7F71B7-4D08-461A-BDF1-CEE5AB106D47}"/>
                </a:ext>
              </a:extLst>
            </p:cNvPr>
            <p:cNvSpPr txBox="1"/>
            <p:nvPr/>
          </p:nvSpPr>
          <p:spPr>
            <a:xfrm>
              <a:off x="6173342" y="2872227"/>
              <a:ext cx="3131895"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ICfLibs</a:t>
              </a:r>
              <a:endParaRPr lang="en-US" dirty="0">
                <a:solidFill>
                  <a:schemeClr val="bg1"/>
                </a:solidFill>
              </a:endParaRPr>
            </a:p>
          </p:txBody>
        </p:sp>
      </p:grpSp>
      <p:grpSp>
        <p:nvGrpSpPr>
          <p:cNvPr id="28" name="Group 27">
            <a:extLst>
              <a:ext uri="{FF2B5EF4-FFF2-40B4-BE49-F238E27FC236}">
                <a16:creationId xmlns:a16="http://schemas.microsoft.com/office/drawing/2014/main" id="{AB28CF23-4E18-40CD-B6C8-971EDA25FDA3}"/>
              </a:ext>
            </a:extLst>
          </p:cNvPr>
          <p:cNvGrpSpPr/>
          <p:nvPr/>
        </p:nvGrpSpPr>
        <p:grpSpPr>
          <a:xfrm>
            <a:off x="5796519" y="4398099"/>
            <a:ext cx="5004952" cy="369332"/>
            <a:chOff x="5603037" y="3855814"/>
            <a:chExt cx="4046283" cy="369332"/>
          </a:xfrm>
        </p:grpSpPr>
        <p:pic>
          <p:nvPicPr>
            <p:cNvPr id="29" name="Picture 28">
              <a:extLst>
                <a:ext uri="{FF2B5EF4-FFF2-40B4-BE49-F238E27FC236}">
                  <a16:creationId xmlns:a16="http://schemas.microsoft.com/office/drawing/2014/main" id="{6DF0159D-5892-45C6-80B3-5C6771A120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037" y="3893663"/>
              <a:ext cx="337016" cy="260261"/>
            </a:xfrm>
            <a:prstGeom prst="rect">
              <a:avLst/>
            </a:prstGeom>
          </p:spPr>
        </p:pic>
        <p:sp>
          <p:nvSpPr>
            <p:cNvPr id="30" name="TextBox 29">
              <a:extLst>
                <a:ext uri="{FF2B5EF4-FFF2-40B4-BE49-F238E27FC236}">
                  <a16:creationId xmlns:a16="http://schemas.microsoft.com/office/drawing/2014/main" id="{AB3A32AB-254C-4D05-B6C5-49D5636D9C32}"/>
                </a:ext>
              </a:extLst>
            </p:cNvPr>
            <p:cNvSpPr txBox="1"/>
            <p:nvPr/>
          </p:nvSpPr>
          <p:spPr>
            <a:xfrm>
              <a:off x="5999045" y="3855814"/>
              <a:ext cx="3650275" cy="369332"/>
            </a:xfrm>
            <a:prstGeom prst="rect">
              <a:avLst/>
            </a:prstGeom>
            <a:noFill/>
          </p:spPr>
          <p:txBody>
            <a:bodyPr wrap="square" rtlCol="0">
              <a:spAutoFit/>
            </a:bodyPr>
            <a:lstStyle/>
            <a:p>
              <a:r>
                <a:rPr lang="en-US" sz="1600" u="sng" dirty="0">
                  <a:solidFill>
                    <a:schemeClr val="bg1"/>
                  </a:solidFill>
                </a:rPr>
                <a:t>carolina.valderrama.echava@2020census.gov</a:t>
              </a:r>
              <a:r>
                <a:rPr lang="en-US" dirty="0">
                  <a:solidFill>
                    <a:schemeClr val="bg1"/>
                  </a:solidFill>
                </a:rPr>
                <a:t> </a:t>
              </a:r>
            </a:p>
          </p:txBody>
        </p:sp>
      </p:grpSp>
      <p:sp>
        <p:nvSpPr>
          <p:cNvPr id="21" name="TextBox 20">
            <a:extLst>
              <a:ext uri="{FF2B5EF4-FFF2-40B4-BE49-F238E27FC236}">
                <a16:creationId xmlns:a16="http://schemas.microsoft.com/office/drawing/2014/main" id="{CE52BE43-E885-4DFC-8741-883B5C83EEC8}"/>
              </a:ext>
            </a:extLst>
          </p:cNvPr>
          <p:cNvSpPr txBox="1"/>
          <p:nvPr/>
        </p:nvSpPr>
        <p:spPr>
          <a:xfrm>
            <a:off x="5258054" y="3400410"/>
            <a:ext cx="6728942" cy="1015663"/>
          </a:xfrm>
          <a:prstGeom prst="rect">
            <a:avLst/>
          </a:prstGeom>
          <a:noFill/>
        </p:spPr>
        <p:txBody>
          <a:bodyPr wrap="square" rtlCol="0">
            <a:spAutoFit/>
          </a:bodyPr>
          <a:lstStyle/>
          <a:p>
            <a:r>
              <a:rPr lang="en-US" sz="3000" b="1" dirty="0">
                <a:solidFill>
                  <a:srgbClr val="E9E7E0"/>
                </a:solidFill>
                <a:latin typeface="Merriweather" panose="02060503050406030704" pitchFamily="18" charset="0"/>
              </a:rPr>
              <a:t>Carolina Valderrama-</a:t>
            </a:r>
            <a:r>
              <a:rPr lang="en-US" sz="3000" b="1" dirty="0" err="1">
                <a:solidFill>
                  <a:srgbClr val="E9E7E0"/>
                </a:solidFill>
                <a:latin typeface="Merriweather" panose="02060503050406030704" pitchFamily="18" charset="0"/>
              </a:rPr>
              <a:t>Echavarria</a:t>
            </a:r>
            <a:endParaRPr lang="en-US" sz="3000" b="1" dirty="0">
              <a:solidFill>
                <a:srgbClr val="E9E7E0"/>
              </a:solidFill>
              <a:latin typeface="Merriweather" panose="02060503050406030704" pitchFamily="18" charset="0"/>
            </a:endParaRPr>
          </a:p>
          <a:p>
            <a:r>
              <a:rPr lang="en-US" sz="3000" b="1" dirty="0">
                <a:solidFill>
                  <a:srgbClr val="E9E7E0"/>
                </a:solidFill>
                <a:latin typeface="Merriweather" panose="02060503050406030704" pitchFamily="18" charset="0"/>
              </a:rPr>
              <a:t>U.S. Census Bureau</a:t>
            </a:r>
            <a:endParaRPr lang="en-US" dirty="0"/>
          </a:p>
        </p:txBody>
      </p:sp>
      <p:grpSp>
        <p:nvGrpSpPr>
          <p:cNvPr id="36" name="Group 35">
            <a:extLst>
              <a:ext uri="{FF2B5EF4-FFF2-40B4-BE49-F238E27FC236}">
                <a16:creationId xmlns:a16="http://schemas.microsoft.com/office/drawing/2014/main" id="{413980A3-3404-4E3F-BD4A-1CD29CED2F6A}"/>
              </a:ext>
            </a:extLst>
          </p:cNvPr>
          <p:cNvGrpSpPr/>
          <p:nvPr/>
        </p:nvGrpSpPr>
        <p:grpSpPr>
          <a:xfrm>
            <a:off x="5796519" y="4885969"/>
            <a:ext cx="3815678" cy="384411"/>
            <a:chOff x="5838856" y="4497053"/>
            <a:chExt cx="3815678" cy="384411"/>
          </a:xfrm>
        </p:grpSpPr>
        <p:pic>
          <p:nvPicPr>
            <p:cNvPr id="32" name="Picture 31">
              <a:extLst>
                <a:ext uri="{FF2B5EF4-FFF2-40B4-BE49-F238E27FC236}">
                  <a16:creationId xmlns:a16="http://schemas.microsoft.com/office/drawing/2014/main" id="{2D0F0317-DA0B-4132-8922-67A7759B86AE}"/>
                </a:ext>
              </a:extLst>
            </p:cNvPr>
            <p:cNvPicPr>
              <a:picLocks noChangeAspect="1"/>
            </p:cNvPicPr>
            <p:nvPr/>
          </p:nvPicPr>
          <p:blipFill>
            <a:blip r:embed="rId6"/>
            <a:stretch>
              <a:fillRect/>
            </a:stretch>
          </p:blipFill>
          <p:spPr>
            <a:xfrm>
              <a:off x="5838856" y="4497053"/>
              <a:ext cx="377985" cy="377985"/>
            </a:xfrm>
            <a:prstGeom prst="rect">
              <a:avLst/>
            </a:prstGeom>
          </p:spPr>
        </p:pic>
        <p:sp>
          <p:nvSpPr>
            <p:cNvPr id="33" name="TextBox 32">
              <a:extLst>
                <a:ext uri="{FF2B5EF4-FFF2-40B4-BE49-F238E27FC236}">
                  <a16:creationId xmlns:a16="http://schemas.microsoft.com/office/drawing/2014/main" id="{F28D3A57-66D6-424B-85E5-304F776CB2DC}"/>
                </a:ext>
              </a:extLst>
            </p:cNvPr>
            <p:cNvSpPr txBox="1"/>
            <p:nvPr/>
          </p:nvSpPr>
          <p:spPr>
            <a:xfrm>
              <a:off x="6301965" y="4512132"/>
              <a:ext cx="3352569" cy="369332"/>
            </a:xfrm>
            <a:prstGeom prst="rect">
              <a:avLst/>
            </a:prstGeom>
            <a:noFill/>
          </p:spPr>
          <p:txBody>
            <a:bodyPr wrap="square" rtlCol="0">
              <a:spAutoFit/>
            </a:bodyPr>
            <a:lstStyle/>
            <a:p>
              <a:r>
                <a:rPr lang="en-US" dirty="0">
                  <a:solidFill>
                    <a:schemeClr val="bg1"/>
                  </a:solidFill>
                </a:rPr>
                <a:t>208-863-6256</a:t>
              </a:r>
            </a:p>
          </p:txBody>
        </p:sp>
      </p:grpSp>
      <p:grpSp>
        <p:nvGrpSpPr>
          <p:cNvPr id="40" name="Group 39">
            <a:extLst>
              <a:ext uri="{FF2B5EF4-FFF2-40B4-BE49-F238E27FC236}">
                <a16:creationId xmlns:a16="http://schemas.microsoft.com/office/drawing/2014/main" id="{43A9D84B-49D2-422E-BE07-4BB9D6159A1F}"/>
              </a:ext>
            </a:extLst>
          </p:cNvPr>
          <p:cNvGrpSpPr/>
          <p:nvPr/>
        </p:nvGrpSpPr>
        <p:grpSpPr>
          <a:xfrm>
            <a:off x="5796519" y="5482957"/>
            <a:ext cx="3376639" cy="377985"/>
            <a:chOff x="5799977" y="5666053"/>
            <a:chExt cx="3376639" cy="377985"/>
          </a:xfrm>
        </p:grpSpPr>
        <p:pic>
          <p:nvPicPr>
            <p:cNvPr id="35" name="Picture 34">
              <a:extLst>
                <a:ext uri="{FF2B5EF4-FFF2-40B4-BE49-F238E27FC236}">
                  <a16:creationId xmlns:a16="http://schemas.microsoft.com/office/drawing/2014/main" id="{D6B08399-7D4B-44C4-B08F-3320860BB094}"/>
                </a:ext>
              </a:extLst>
            </p:cNvPr>
            <p:cNvPicPr>
              <a:picLocks noChangeAspect="1"/>
            </p:cNvPicPr>
            <p:nvPr/>
          </p:nvPicPr>
          <p:blipFill>
            <a:blip r:embed="rId7"/>
            <a:stretch>
              <a:fillRect/>
            </a:stretch>
          </p:blipFill>
          <p:spPr>
            <a:xfrm>
              <a:off x="5799977" y="5666053"/>
              <a:ext cx="377985" cy="377985"/>
            </a:xfrm>
            <a:prstGeom prst="rect">
              <a:avLst/>
            </a:prstGeom>
          </p:spPr>
        </p:pic>
        <p:sp>
          <p:nvSpPr>
            <p:cNvPr id="39" name="TextBox 38">
              <a:extLst>
                <a:ext uri="{FF2B5EF4-FFF2-40B4-BE49-F238E27FC236}">
                  <a16:creationId xmlns:a16="http://schemas.microsoft.com/office/drawing/2014/main" id="{8E74355C-BA4F-4EE7-B9E5-2C5C9F82E06F}"/>
                </a:ext>
              </a:extLst>
            </p:cNvPr>
            <p:cNvSpPr txBox="1"/>
            <p:nvPr/>
          </p:nvSpPr>
          <p:spPr>
            <a:xfrm>
              <a:off x="6301965" y="5666053"/>
              <a:ext cx="2874651"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CensusCounts</a:t>
              </a:r>
              <a:endParaRPr lang="en-US" dirty="0">
                <a:solidFill>
                  <a:schemeClr val="bg1"/>
                </a:solidFill>
              </a:endParaRPr>
            </a:p>
          </p:txBody>
        </p:sp>
      </p:grpSp>
    </p:spTree>
    <p:extLst>
      <p:ext uri="{BB962C8B-B14F-4D97-AF65-F5344CB8AC3E}">
        <p14:creationId xmlns:p14="http://schemas.microsoft.com/office/powerpoint/2010/main" val="107200959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876FD6-C9B6-4036-82AC-7B514C0A41BC}"/>
              </a:ext>
            </a:extLst>
          </p:cNvPr>
          <p:cNvSpPr>
            <a:spLocks noGrp="1"/>
          </p:cNvSpPr>
          <p:nvPr>
            <p:ph type="title"/>
          </p:nvPr>
        </p:nvSpPr>
        <p:spPr>
          <a:xfrm>
            <a:off x="1600200" y="274638"/>
            <a:ext cx="8915400" cy="639762"/>
          </a:xfrm>
        </p:spPr>
        <p:txBody>
          <a:bodyPr>
            <a:normAutofit fontScale="90000"/>
          </a:bodyPr>
          <a:lstStyle/>
          <a:p>
            <a:r>
              <a:rPr lang="en-US" sz="4900" dirty="0">
                <a:solidFill>
                  <a:srgbClr val="C00000"/>
                </a:solidFill>
                <a:effectLst>
                  <a:outerShdw blurRad="38100" dist="38100" dir="2700000" algn="tl">
                    <a:srgbClr val="000000"/>
                  </a:outerShdw>
                </a:effectLst>
                <a:latin typeface="+mn-lt"/>
                <a:ea typeface="+mn-ea"/>
                <a:cs typeface="+mn-cs"/>
              </a:rPr>
              <a:t>Where you can help</a:t>
            </a:r>
            <a:endParaRPr lang="en-US" sz="3100" dirty="0"/>
          </a:p>
        </p:txBody>
      </p:sp>
      <p:sp>
        <p:nvSpPr>
          <p:cNvPr id="3" name="Content Placeholder 2"/>
          <p:cNvSpPr>
            <a:spLocks noGrp="1"/>
          </p:cNvSpPr>
          <p:nvPr>
            <p:ph idx="1"/>
          </p:nvPr>
        </p:nvSpPr>
        <p:spPr>
          <a:xfrm>
            <a:off x="1981200" y="1371600"/>
            <a:ext cx="8229600" cy="2800788"/>
          </a:xfrm>
        </p:spPr>
        <p:txBody>
          <a:bodyPr>
            <a:normAutofit fontScale="92500" lnSpcReduction="20000"/>
          </a:bodyPr>
          <a:lstStyle/>
          <a:p>
            <a:r>
              <a:rPr lang="en-US" dirty="0"/>
              <a:t>Identify community organizations in your city that work directly with hard-to-count populations and who we can partner with to conduct outreach</a:t>
            </a:r>
          </a:p>
          <a:p>
            <a:endParaRPr lang="en-US" sz="1000" dirty="0"/>
          </a:p>
          <a:p>
            <a:r>
              <a:rPr lang="en-US" dirty="0"/>
              <a:t>Incorporate census outreach and education efforts into your existing community engagements</a:t>
            </a:r>
          </a:p>
          <a:p>
            <a:r>
              <a:rPr lang="en-US" dirty="0"/>
              <a:t>Collaborate with Idaho’s diverse stakeholders to deliver tried and tested messages</a:t>
            </a:r>
          </a:p>
          <a:p>
            <a:pPr marL="457200" lvl="1"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a:solidFill>
                  <a:srgbClr val="1F497D"/>
                </a:solidFill>
                <a:latin typeface="Calibri"/>
              </a:rPr>
              <a:pPr/>
              <a:t>10</a:t>
            </a:fld>
            <a:endParaRPr lang="en-US">
              <a:solidFill>
                <a:srgbClr val="1F497D"/>
              </a:solidFill>
              <a:latin typeface="Calibri"/>
            </a:endParaRPr>
          </a:p>
        </p:txBody>
      </p:sp>
      <p:pic>
        <p:nvPicPr>
          <p:cNvPr id="21" name="Graphic 20" descr="Man and Woman">
            <a:extLst>
              <a:ext uri="{FF2B5EF4-FFF2-40B4-BE49-F238E27FC236}">
                <a16:creationId xmlns:a16="http://schemas.microsoft.com/office/drawing/2014/main" id="{21CC78D4-7407-4E6E-A67C-D8D4F3349E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6494" y="4186152"/>
            <a:ext cx="914400" cy="914400"/>
          </a:xfrm>
          <a:prstGeom prst="rect">
            <a:avLst/>
          </a:prstGeom>
        </p:spPr>
      </p:pic>
      <p:pic>
        <p:nvPicPr>
          <p:cNvPr id="25" name="Graphic 24" descr="Parent and Baby">
            <a:extLst>
              <a:ext uri="{FF2B5EF4-FFF2-40B4-BE49-F238E27FC236}">
                <a16:creationId xmlns:a16="http://schemas.microsoft.com/office/drawing/2014/main" id="{311BA8BE-69DF-48D3-84F2-D2E3D3C3E3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22232" y="4179270"/>
            <a:ext cx="914400" cy="914400"/>
          </a:xfrm>
          <a:prstGeom prst="rect">
            <a:avLst/>
          </a:prstGeom>
        </p:spPr>
      </p:pic>
      <p:pic>
        <p:nvPicPr>
          <p:cNvPr id="27" name="Graphic 26" descr="Family with girl">
            <a:extLst>
              <a:ext uri="{FF2B5EF4-FFF2-40B4-BE49-F238E27FC236}">
                <a16:creationId xmlns:a16="http://schemas.microsoft.com/office/drawing/2014/main" id="{2442DA67-6418-4C7B-9328-DA1F9FFC6F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4862455" y="4186152"/>
            <a:ext cx="914400" cy="914400"/>
          </a:xfrm>
          <a:prstGeom prst="rect">
            <a:avLst/>
          </a:prstGeom>
        </p:spPr>
      </p:pic>
      <p:pic>
        <p:nvPicPr>
          <p:cNvPr id="29" name="Graphic 28" descr="Family with boy">
            <a:extLst>
              <a:ext uri="{FF2B5EF4-FFF2-40B4-BE49-F238E27FC236}">
                <a16:creationId xmlns:a16="http://schemas.microsoft.com/office/drawing/2014/main" id="{FC70B7CB-826D-4DE6-AFF4-64576D6288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52020" y="4179270"/>
            <a:ext cx="914400" cy="914400"/>
          </a:xfrm>
          <a:prstGeom prst="rect">
            <a:avLst/>
          </a:prstGeom>
        </p:spPr>
      </p:pic>
      <p:pic>
        <p:nvPicPr>
          <p:cNvPr id="31" name="Graphic 30" descr="Two Men">
            <a:extLst>
              <a:ext uri="{FF2B5EF4-FFF2-40B4-BE49-F238E27FC236}">
                <a16:creationId xmlns:a16="http://schemas.microsoft.com/office/drawing/2014/main" id="{E598556D-34D9-4E28-826B-2AFE9185BF8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83428" y="4183545"/>
            <a:ext cx="914400" cy="914400"/>
          </a:xfrm>
          <a:prstGeom prst="rect">
            <a:avLst/>
          </a:prstGeom>
        </p:spPr>
      </p:pic>
      <p:pic>
        <p:nvPicPr>
          <p:cNvPr id="32" name="Graphic 31" descr="Family with boy">
            <a:extLst>
              <a:ext uri="{FF2B5EF4-FFF2-40B4-BE49-F238E27FC236}">
                <a16:creationId xmlns:a16="http://schemas.microsoft.com/office/drawing/2014/main" id="{E0FFB904-ECC9-4578-BFE6-BBD335BB2B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38800" y="4191000"/>
            <a:ext cx="914400" cy="914400"/>
          </a:xfrm>
          <a:prstGeom prst="rect">
            <a:avLst/>
          </a:prstGeom>
        </p:spPr>
      </p:pic>
      <p:pic>
        <p:nvPicPr>
          <p:cNvPr id="33" name="Graphic 32" descr="Family with boy">
            <a:extLst>
              <a:ext uri="{FF2B5EF4-FFF2-40B4-BE49-F238E27FC236}">
                <a16:creationId xmlns:a16="http://schemas.microsoft.com/office/drawing/2014/main" id="{51528324-7952-4115-B6C8-03840D5E94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6451916" y="4186152"/>
            <a:ext cx="914400" cy="914400"/>
          </a:xfrm>
          <a:prstGeom prst="rect">
            <a:avLst/>
          </a:prstGeom>
        </p:spPr>
      </p:pic>
    </p:spTree>
    <p:extLst>
      <p:ext uri="{BB962C8B-B14F-4D97-AF65-F5344CB8AC3E}">
        <p14:creationId xmlns:p14="http://schemas.microsoft.com/office/powerpoint/2010/main" val="254423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 name="Picture Placeholder 58">
            <a:extLst>
              <a:ext uri="{FF2B5EF4-FFF2-40B4-BE49-F238E27FC236}">
                <a16:creationId xmlns:a16="http://schemas.microsoft.com/office/drawing/2014/main" id="{3FCCC668-2247-4814-9CC5-9C5D4B447AA3}"/>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a:off x="8" y="10"/>
            <a:ext cx="12191982" cy="6857990"/>
          </a:xfrm>
          <a:prstGeom prst="rect">
            <a:avLst/>
          </a:prstGeom>
        </p:spPr>
      </p:pic>
      <p:sp>
        <p:nvSpPr>
          <p:cNvPr id="6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1" name="Title 3">
            <a:extLst>
              <a:ext uri="{FF2B5EF4-FFF2-40B4-BE49-F238E27FC236}">
                <a16:creationId xmlns:a16="http://schemas.microsoft.com/office/drawing/2014/main" id="{1ABD613F-111C-41D6-9F8E-8B2C42A5E047}"/>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solidFill>
                  <a:schemeClr val="tx1"/>
                </a:solidFill>
              </a:rPr>
              <a:t>Complete Count Committees </a:t>
            </a:r>
            <a:endParaRPr lang="en-US" sz="3600" b="0">
              <a:solidFill>
                <a:schemeClr val="tx1"/>
              </a:solidFill>
            </a:endParaRPr>
          </a:p>
        </p:txBody>
      </p:sp>
      <p:cxnSp>
        <p:nvCxnSpPr>
          <p:cNvPr id="66" name="Straight Connector 6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2" name="Content Placeholder 6">
            <a:extLst>
              <a:ext uri="{FF2B5EF4-FFF2-40B4-BE49-F238E27FC236}">
                <a16:creationId xmlns:a16="http://schemas.microsoft.com/office/drawing/2014/main" id="{55EACD59-7C51-4810-94C6-BCB4D12346DC}"/>
              </a:ext>
            </a:extLst>
          </p:cNvPr>
          <p:cNvSpPr>
            <a:spLocks noGrp="1"/>
          </p:cNvSpPr>
          <p:nvPr>
            <p:ph idx="1"/>
          </p:nvPr>
        </p:nvSpPr>
        <p:spPr>
          <a:xfrm>
            <a:off x="525516" y="3417573"/>
            <a:ext cx="4593021" cy="2619839"/>
          </a:xfrm>
        </p:spPr>
        <p:txBody>
          <a:bodyPr vert="horz" lIns="91440" tIns="45720" rIns="91440" bIns="45720" rtlCol="0" anchor="ctr">
            <a:normAutofit/>
          </a:bodyPr>
          <a:lstStyle/>
          <a:p>
            <a:pPr marL="0" lvl="1">
              <a:defRPr/>
            </a:pPr>
            <a:r>
              <a:rPr lang="en-US" altLang="en-US" sz="1800"/>
              <a:t>Tribal, state and local governments work together with partners in their communities to form CCCs to promote the 2020 Census to their constituents. Community-based organizations also establish CCCs that reach out to their members. </a:t>
            </a:r>
          </a:p>
          <a:p>
            <a:pPr marL="0" lvl="0"/>
            <a:endParaRPr lang="en-US" sz="1800"/>
          </a:p>
        </p:txBody>
      </p:sp>
    </p:spTree>
    <p:extLst>
      <p:ext uri="{BB962C8B-B14F-4D97-AF65-F5344CB8AC3E}">
        <p14:creationId xmlns:p14="http://schemas.microsoft.com/office/powerpoint/2010/main" val="320546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Rectangle 2"/>
          <p:cNvSpPr>
            <a:spLocks noGrp="1" noChangeArrowheads="1"/>
          </p:cNvSpPr>
          <p:nvPr>
            <p:ph type="title"/>
          </p:nvPr>
        </p:nvSpPr>
        <p:spPr>
          <a:xfrm>
            <a:off x="556532" y="643467"/>
            <a:ext cx="11210925" cy="74483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gn="ctr"/>
            <a:r>
              <a:rPr lang="en-US" altLang="en-US" sz="3200" b="1" kern="1200" dirty="0">
                <a:solidFill>
                  <a:schemeClr val="bg1"/>
                </a:solidFill>
                <a:latin typeface="+mj-lt"/>
                <a:ea typeface="+mj-ea"/>
                <a:cs typeface="+mj-cs"/>
              </a:rPr>
              <a:t>CCCs at a glance:</a:t>
            </a:r>
            <a:endParaRPr lang="en-US" altLang="en-US" sz="3200" b="1" kern="1200">
              <a:solidFill>
                <a:schemeClr val="bg1"/>
              </a:solidFill>
              <a:latin typeface="+mj-lt"/>
              <a:ea typeface="+mj-ea"/>
              <a:cs typeface="+mj-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663" y="1675227"/>
            <a:ext cx="8744674" cy="4394199"/>
          </a:xfrm>
          <a:prstGeom prst="rect">
            <a:avLst/>
          </a:prstGeom>
        </p:spPr>
      </p:pic>
      <p:sp>
        <p:nvSpPr>
          <p:cNvPr id="2" name="Slide Number Placeholder 1">
            <a:extLst>
              <a:ext uri="{FF2B5EF4-FFF2-40B4-BE49-F238E27FC236}">
                <a16:creationId xmlns:a16="http://schemas.microsoft.com/office/drawing/2014/main" id="{C01F20B4-7CE0-44CA-9D27-E2D30EA16CAE}"/>
              </a:ext>
            </a:extLst>
          </p:cNvPr>
          <p:cNvSpPr>
            <a:spLocks noGrp="1"/>
          </p:cNvSpPr>
          <p:nvPr>
            <p:ph type="sldNum" sz="quarter" idx="12"/>
          </p:nvPr>
        </p:nvSpPr>
        <p:spPr>
          <a:prstGeom prst="rect">
            <a:avLst/>
          </a:prstGeom>
        </p:spPr>
        <p:txBody>
          <a:bodyPr vert="horz" lIns="91440" tIns="45720" rIns="91440" bIns="45720" rtlCol="0" anchor="ctr">
            <a:normAutofit fontScale="25000" lnSpcReduction="2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fld id="{25B02A65-3D1E-45BD-9983-4ADAC5079F8B}" type="slidenum">
              <a:rPr lang="en-US" sz="300" smtClean="0"/>
              <a:pPr algn="r">
                <a:lnSpc>
                  <a:spcPct val="90000"/>
                </a:lnSpc>
                <a:spcAft>
                  <a:spcPts val="600"/>
                </a:spcAft>
              </a:pPr>
              <a:t>12</a:t>
            </a:fld>
            <a:endParaRPr lang="en-US" sz="300"/>
          </a:p>
        </p:txBody>
      </p:sp>
    </p:spTree>
    <p:extLst>
      <p:ext uri="{BB962C8B-B14F-4D97-AF65-F5344CB8AC3E}">
        <p14:creationId xmlns:p14="http://schemas.microsoft.com/office/powerpoint/2010/main" val="140947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2286000" y="1447800"/>
            <a:ext cx="7943850" cy="3314700"/>
          </a:xfrm>
          <a:noFill/>
        </p:spPr>
        <p:txBody>
          <a:bodyPr>
            <a:normAutofit lnSpcReduction="10000"/>
          </a:bodyPr>
          <a:lstStyle/>
          <a:p>
            <a:pPr>
              <a:lnSpc>
                <a:spcPct val="90000"/>
              </a:lnSpc>
            </a:pPr>
            <a:r>
              <a:rPr lang="en-US" altLang="en-US" dirty="0"/>
              <a:t>The 2020 Census Phases</a:t>
            </a:r>
          </a:p>
          <a:p>
            <a:pPr>
              <a:lnSpc>
                <a:spcPct val="10000"/>
              </a:lnSpc>
            </a:pPr>
            <a:endParaRPr lang="en-US" altLang="en-US" dirty="0"/>
          </a:p>
          <a:p>
            <a:pPr lvl="1">
              <a:lnSpc>
                <a:spcPct val="90000"/>
              </a:lnSpc>
            </a:pPr>
            <a:r>
              <a:rPr lang="en-US" altLang="en-US" sz="1800" dirty="0"/>
              <a:t>Education Phase – 2018-2019</a:t>
            </a:r>
          </a:p>
          <a:p>
            <a:pPr lvl="1">
              <a:lnSpc>
                <a:spcPct val="90000"/>
              </a:lnSpc>
            </a:pPr>
            <a:r>
              <a:rPr lang="en-US" altLang="en-US" sz="1800" dirty="0"/>
              <a:t>Awareness Phase – April 2019</a:t>
            </a:r>
          </a:p>
          <a:p>
            <a:pPr lvl="1">
              <a:lnSpc>
                <a:spcPct val="90000"/>
              </a:lnSpc>
            </a:pPr>
            <a:r>
              <a:rPr lang="en-US" altLang="en-US" sz="1800" dirty="0"/>
              <a:t>Motivation Phase – March – May 2020</a:t>
            </a:r>
          </a:p>
          <a:p>
            <a:pPr lvl="1">
              <a:lnSpc>
                <a:spcPct val="90000"/>
              </a:lnSpc>
            </a:pPr>
            <a:r>
              <a:rPr lang="en-US" altLang="en-US" sz="1800" dirty="0"/>
              <a:t>Reminder Phase – May – July 2020</a:t>
            </a:r>
          </a:p>
          <a:p>
            <a:pPr lvl="1">
              <a:lnSpc>
                <a:spcPct val="90000"/>
              </a:lnSpc>
            </a:pPr>
            <a:r>
              <a:rPr lang="en-US" altLang="en-US" sz="1800" dirty="0"/>
              <a:t>Thank You Phase – Starts July 2020</a:t>
            </a:r>
          </a:p>
          <a:p>
            <a:pPr marL="342900" lvl="1" indent="0">
              <a:lnSpc>
                <a:spcPct val="90000"/>
              </a:lnSpc>
              <a:buNone/>
            </a:pPr>
            <a:endParaRPr lang="en-US" altLang="en-US" sz="1800" dirty="0"/>
          </a:p>
          <a:p>
            <a:pPr lvl="1">
              <a:lnSpc>
                <a:spcPct val="90000"/>
              </a:lnSpc>
            </a:pPr>
            <a:r>
              <a:rPr lang="en-US" altLang="en-US" sz="1800" dirty="0"/>
              <a:t>Local governments and community leaders throughout Idaho participate in activities highlighting the message that the 2020 Census is imminent and that it is easy, important and safe to participate</a:t>
            </a:r>
          </a:p>
          <a:p>
            <a:pPr marL="342900" lvl="1" indent="0">
              <a:lnSpc>
                <a:spcPct val="90000"/>
              </a:lnSpc>
              <a:buNone/>
            </a:pPr>
            <a:endParaRPr lang="en-US" altLang="en-US" sz="1800" dirty="0"/>
          </a:p>
        </p:txBody>
      </p:sp>
      <p:sp>
        <p:nvSpPr>
          <p:cNvPr id="4" name="Title 1">
            <a:extLst>
              <a:ext uri="{FF2B5EF4-FFF2-40B4-BE49-F238E27FC236}">
                <a16:creationId xmlns:a16="http://schemas.microsoft.com/office/drawing/2014/main" id="{F169C35A-854A-4303-AFBF-7731E2AB49D6}"/>
              </a:ext>
            </a:extLst>
          </p:cNvPr>
          <p:cNvSpPr txBox="1">
            <a:spLocks/>
          </p:cNvSpPr>
          <p:nvPr/>
        </p:nvSpPr>
        <p:spPr>
          <a:xfrm>
            <a:off x="1600200" y="274638"/>
            <a:ext cx="8915400" cy="6397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900" dirty="0">
                <a:solidFill>
                  <a:srgbClr val="C00000"/>
                </a:solidFill>
                <a:effectLst>
                  <a:outerShdw blurRad="38100" dist="38100" dir="2700000" algn="tl">
                    <a:srgbClr val="000000"/>
                  </a:outerShdw>
                </a:effectLst>
                <a:latin typeface="Calibri"/>
              </a:rPr>
              <a:t>Timeline – Key Communications</a:t>
            </a:r>
            <a:endParaRPr lang="en-US" sz="3100" dirty="0">
              <a:solidFill>
                <a:srgbClr val="1F497D"/>
              </a:solidFill>
            </a:endParaRPr>
          </a:p>
        </p:txBody>
      </p:sp>
    </p:spTree>
    <p:extLst>
      <p:ext uri="{BB962C8B-B14F-4D97-AF65-F5344CB8AC3E}">
        <p14:creationId xmlns:p14="http://schemas.microsoft.com/office/powerpoint/2010/main" val="457483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995">
                                            <p:txEl>
                                              <p:pRg st="2" end="2"/>
                                            </p:txEl>
                                          </p:spTgt>
                                        </p:tgtEl>
                                        <p:attrNameLst>
                                          <p:attrName>style.visibility</p:attrName>
                                        </p:attrNameLst>
                                      </p:cBhvr>
                                      <p:to>
                                        <p:strVal val="visible"/>
                                      </p:to>
                                    </p:set>
                                    <p:anim calcmode="lin" valueType="num">
                                      <p:cBhvr additive="base">
                                        <p:cTn id="13"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anim calcmode="lin" valueType="num">
                                      <p:cBhvr additive="base">
                                        <p:cTn id="19" dur="5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4995">
                                            <p:txEl>
                                              <p:pRg st="4" end="4"/>
                                            </p:txEl>
                                          </p:spTgt>
                                        </p:tgtEl>
                                        <p:attrNameLst>
                                          <p:attrName>style.visibility</p:attrName>
                                        </p:attrNameLst>
                                      </p:cBhvr>
                                      <p:to>
                                        <p:strVal val="visible"/>
                                      </p:to>
                                    </p:set>
                                    <p:anim calcmode="lin" valueType="num">
                                      <p:cBhvr additive="base">
                                        <p:cTn id="25" dur="500" fill="hold"/>
                                        <p:tgtEl>
                                          <p:spTgt spid="849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9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4995">
                                            <p:txEl>
                                              <p:pRg st="5" end="5"/>
                                            </p:txEl>
                                          </p:spTgt>
                                        </p:tgtEl>
                                        <p:attrNameLst>
                                          <p:attrName>style.visibility</p:attrName>
                                        </p:attrNameLst>
                                      </p:cBhvr>
                                      <p:to>
                                        <p:strVal val="visible"/>
                                      </p:to>
                                    </p:set>
                                    <p:anim calcmode="lin" valueType="num">
                                      <p:cBhvr additive="base">
                                        <p:cTn id="31" dur="500" fill="hold"/>
                                        <p:tgtEl>
                                          <p:spTgt spid="849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49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4995">
                                            <p:txEl>
                                              <p:pRg st="6" end="6"/>
                                            </p:txEl>
                                          </p:spTgt>
                                        </p:tgtEl>
                                        <p:attrNameLst>
                                          <p:attrName>style.visibility</p:attrName>
                                        </p:attrNameLst>
                                      </p:cBhvr>
                                      <p:to>
                                        <p:strVal val="visible"/>
                                      </p:to>
                                    </p:set>
                                    <p:anim calcmode="lin" valueType="num">
                                      <p:cBhvr additive="base">
                                        <p:cTn id="37" dur="500" fill="hold"/>
                                        <p:tgtEl>
                                          <p:spTgt spid="849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49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4995">
                                            <p:txEl>
                                              <p:pRg st="8" end="8"/>
                                            </p:txEl>
                                          </p:spTgt>
                                        </p:tgtEl>
                                        <p:attrNameLst>
                                          <p:attrName>style.visibility</p:attrName>
                                        </p:attrNameLst>
                                      </p:cBhvr>
                                      <p:to>
                                        <p:strVal val="visible"/>
                                      </p:to>
                                    </p:set>
                                    <p:anim calcmode="lin" valueType="num">
                                      <p:cBhvr additive="base">
                                        <p:cTn id="43" dur="500" fill="hold"/>
                                        <p:tgtEl>
                                          <p:spTgt spid="8499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49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4"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5029320" y="6356520"/>
            <a:ext cx="2131200" cy="362520"/>
          </a:xfrm>
          <a:prstGeom prst="rect">
            <a:avLst/>
          </a:prstGeom>
          <a:noFill/>
          <a:ln>
            <a:noFill/>
          </a:ln>
        </p:spPr>
        <p:style>
          <a:lnRef idx="0">
            <a:scrgbClr r="0" g="0" b="0"/>
          </a:lnRef>
          <a:fillRef idx="0">
            <a:scrgbClr r="0" g="0" b="0"/>
          </a:fillRef>
          <a:effectRef idx="0">
            <a:scrgbClr r="0" g="0" b="0"/>
          </a:effectRef>
          <a:fontRef idx="minor"/>
        </p:style>
      </p:sp>
      <p:sp>
        <p:nvSpPr>
          <p:cNvPr id="190" name="CustomShape 2"/>
          <p:cNvSpPr/>
          <p:nvPr/>
        </p:nvSpPr>
        <p:spPr>
          <a:xfrm>
            <a:off x="1447680" y="102240"/>
            <a:ext cx="9141480" cy="75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4400" b="1" spc="-1">
                <a:solidFill>
                  <a:srgbClr val="C00000"/>
                </a:solidFill>
                <a:latin typeface="Calibri"/>
                <a:ea typeface="DejaVu Sans"/>
              </a:rPr>
              <a:t>Census Job Qualifications</a:t>
            </a:r>
            <a:endParaRPr lang="en-US" sz="4400" spc="-1">
              <a:latin typeface="Arial"/>
            </a:endParaRPr>
          </a:p>
          <a:p>
            <a:pPr algn="ctr">
              <a:lnSpc>
                <a:spcPct val="100000"/>
              </a:lnSpc>
            </a:pPr>
            <a:r>
              <a:rPr lang="en-US" sz="2400" b="1" i="1" spc="-1">
                <a:solidFill>
                  <a:srgbClr val="C00000"/>
                </a:solidFill>
                <a:latin typeface="Calibri"/>
                <a:ea typeface="DejaVu Sans"/>
              </a:rPr>
              <a:t>Canvassers and Enumerators</a:t>
            </a:r>
            <a:r>
              <a:rPr lang="en-US" sz="4400" b="1" i="1" spc="-1">
                <a:solidFill>
                  <a:srgbClr val="C00000"/>
                </a:solidFill>
                <a:latin typeface="Calibri"/>
                <a:ea typeface="DejaVu Sans"/>
              </a:rPr>
              <a:t> </a:t>
            </a:r>
            <a:endParaRPr lang="en-US" sz="4400" spc="-1">
              <a:latin typeface="Arial"/>
            </a:endParaRPr>
          </a:p>
          <a:p>
            <a:pPr algn="ctr">
              <a:lnSpc>
                <a:spcPct val="100000"/>
              </a:lnSpc>
            </a:pPr>
            <a:endParaRPr lang="en-US" sz="4400" spc="-1">
              <a:latin typeface="Arial"/>
            </a:endParaRPr>
          </a:p>
        </p:txBody>
      </p:sp>
      <p:grpSp>
        <p:nvGrpSpPr>
          <p:cNvPr id="191" name="Group 3"/>
          <p:cNvGrpSpPr/>
          <p:nvPr/>
        </p:nvGrpSpPr>
        <p:grpSpPr>
          <a:xfrm>
            <a:off x="1524000" y="0"/>
            <a:ext cx="36000" cy="36000"/>
            <a:chOff x="0" y="0"/>
            <a:chExt cx="36000" cy="36000"/>
          </a:xfrm>
        </p:grpSpPr>
      </p:grpSp>
      <p:sp>
        <p:nvSpPr>
          <p:cNvPr id="192" name="CustomShape 4"/>
          <p:cNvSpPr/>
          <p:nvPr/>
        </p:nvSpPr>
        <p:spPr>
          <a:xfrm>
            <a:off x="2133840" y="1645920"/>
            <a:ext cx="7618680" cy="411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4920">
              <a:buClr>
                <a:srgbClr val="000000"/>
              </a:buClr>
              <a:buFont typeface="Wingdings" charset="2"/>
              <a:buChar char=""/>
            </a:pPr>
            <a:r>
              <a:rPr lang="en-US" sz="2400" spc="-1">
                <a:solidFill>
                  <a:srgbClr val="000000"/>
                </a:solidFill>
                <a:latin typeface="Arial"/>
                <a:ea typeface="DejaVu Sans"/>
              </a:rPr>
              <a:t>  U.S. Citizen at least age 18 </a:t>
            </a:r>
            <a:endParaRPr lang="en-US" sz="2400" spc="-1">
              <a:latin typeface="Arial"/>
            </a:endParaRPr>
          </a:p>
          <a:p>
            <a:pPr>
              <a:lnSpc>
                <a:spcPct val="100000"/>
              </a:lnSpc>
            </a:pPr>
            <a:endParaRPr lang="en-US" sz="2400" spc="-1">
              <a:latin typeface="Arial"/>
            </a:endParaRPr>
          </a:p>
          <a:p>
            <a:pPr marL="216000" indent="-214920">
              <a:buClr>
                <a:srgbClr val="000000"/>
              </a:buClr>
              <a:buFont typeface="Wingdings" charset="2"/>
              <a:buChar char=""/>
            </a:pPr>
            <a:r>
              <a:rPr lang="en-US" sz="2400" spc="-1">
                <a:solidFill>
                  <a:srgbClr val="000000"/>
                </a:solidFill>
                <a:latin typeface="Arial"/>
                <a:ea typeface="DejaVu Sans"/>
              </a:rPr>
              <a:t>  Pass federal background </a:t>
            </a:r>
            <a:endParaRPr lang="en-US" sz="2400" spc="-1">
              <a:latin typeface="Arial"/>
            </a:endParaRPr>
          </a:p>
          <a:p>
            <a:pPr marL="432000" lvl="1" indent="-214920">
              <a:buClr>
                <a:srgbClr val="000000"/>
              </a:buClr>
              <a:buSzPct val="45000"/>
              <a:buFont typeface="Wingdings" charset="2"/>
              <a:buChar char=""/>
            </a:pPr>
            <a:r>
              <a:rPr lang="en-US" sz="2400" spc="-1">
                <a:solidFill>
                  <a:srgbClr val="000000"/>
                </a:solidFill>
                <a:latin typeface="Arial"/>
                <a:ea typeface="DejaVu Sans"/>
              </a:rPr>
              <a:t>check</a:t>
            </a:r>
            <a:endParaRPr lang="en-US" sz="2400" spc="-1">
              <a:latin typeface="Arial"/>
            </a:endParaRPr>
          </a:p>
          <a:p>
            <a:pPr>
              <a:lnSpc>
                <a:spcPct val="100000"/>
              </a:lnSpc>
            </a:pPr>
            <a:endParaRPr lang="en-US" sz="2400" spc="-1">
              <a:latin typeface="Arial"/>
            </a:endParaRPr>
          </a:p>
          <a:p>
            <a:pPr marL="216000" indent="-214920">
              <a:buClr>
                <a:srgbClr val="000000"/>
              </a:buClr>
              <a:buFont typeface="Wingdings" charset="2"/>
              <a:buChar char=""/>
            </a:pPr>
            <a:r>
              <a:rPr lang="en-US" sz="2400" spc="-1">
                <a:solidFill>
                  <a:srgbClr val="000000"/>
                </a:solidFill>
                <a:latin typeface="Arial"/>
                <a:ea typeface="DejaVu Sans"/>
              </a:rPr>
              <a:t>  Have an Email address and SSN</a:t>
            </a:r>
            <a:endParaRPr lang="en-US" sz="2400" spc="-1">
              <a:latin typeface="Arial"/>
            </a:endParaRPr>
          </a:p>
          <a:p>
            <a:pPr>
              <a:lnSpc>
                <a:spcPct val="100000"/>
              </a:lnSpc>
            </a:pPr>
            <a:endParaRPr lang="en-US" sz="2400" spc="-1">
              <a:latin typeface="Arial"/>
            </a:endParaRPr>
          </a:p>
          <a:p>
            <a:pPr marL="216000" indent="-214920">
              <a:buClr>
                <a:srgbClr val="000000"/>
              </a:buClr>
              <a:buFont typeface="Wingdings" charset="2"/>
              <a:buChar char=""/>
            </a:pPr>
            <a:r>
              <a:rPr lang="en-US" sz="2400" spc="-1">
                <a:solidFill>
                  <a:srgbClr val="000000"/>
                </a:solidFill>
                <a:latin typeface="Arial"/>
                <a:ea typeface="DejaVu Sans"/>
              </a:rPr>
              <a:t>   Driver’s license and vehicle or </a:t>
            </a:r>
            <a:endParaRPr lang="en-US" sz="2400" spc="-1">
              <a:latin typeface="Arial"/>
            </a:endParaRPr>
          </a:p>
          <a:p>
            <a:pPr marL="216000" indent="-214920"/>
            <a:r>
              <a:rPr lang="en-US" sz="2400" spc="-1">
                <a:solidFill>
                  <a:srgbClr val="000000"/>
                </a:solidFill>
                <a:latin typeface="Arial"/>
                <a:ea typeface="DejaVu Sans"/>
              </a:rPr>
              <a:t>	   transportation</a:t>
            </a:r>
            <a:endParaRPr lang="en-US" sz="2400" spc="-1">
              <a:latin typeface="Arial"/>
            </a:endParaRPr>
          </a:p>
          <a:p>
            <a:pPr>
              <a:lnSpc>
                <a:spcPct val="100000"/>
              </a:lnSpc>
            </a:pPr>
            <a:endParaRPr lang="en-US" sz="2400" spc="-1">
              <a:latin typeface="Arial"/>
            </a:endParaRPr>
          </a:p>
          <a:p>
            <a:pPr marL="216000" indent="-214920">
              <a:buClr>
                <a:srgbClr val="000000"/>
              </a:buClr>
              <a:buFont typeface="Wingdings" charset="2"/>
              <a:buChar char=""/>
            </a:pPr>
            <a:r>
              <a:rPr lang="en-US" sz="2400" spc="-1">
                <a:solidFill>
                  <a:srgbClr val="000000"/>
                </a:solidFill>
                <a:latin typeface="Arial"/>
                <a:ea typeface="DejaVu Sans"/>
              </a:rPr>
              <a:t>   Able to use a Smart Phone</a:t>
            </a:r>
            <a:endParaRPr lang="en-US" sz="2400" spc="-1">
              <a:latin typeface="Arial"/>
            </a:endParaRPr>
          </a:p>
        </p:txBody>
      </p:sp>
      <p:pic>
        <p:nvPicPr>
          <p:cNvPr id="193" name="Picture 139"/>
          <p:cNvPicPr/>
          <p:nvPr/>
        </p:nvPicPr>
        <p:blipFill>
          <a:blip r:embed="rId3"/>
          <a:stretch/>
        </p:blipFill>
        <p:spPr>
          <a:xfrm>
            <a:off x="6852720" y="1554480"/>
            <a:ext cx="2899800" cy="1965600"/>
          </a:xfrm>
          <a:prstGeom prst="rect">
            <a:avLst/>
          </a:prstGeom>
          <a:ln>
            <a:noFill/>
          </a:ln>
        </p:spPr>
      </p:pic>
    </p:spTree>
  </p:cSld>
  <p:clrMapOvr>
    <a:masterClrMapping/>
  </p:clrMapOvr>
  <p:transition>
    <p:pull dir="d"/>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diamond(in)">
                                      <p:cBhvr additive="repl">
                                        <p:cTn id="7" dur="2000"/>
                                        <p:tgtEl>
                                          <p:spTgt spid="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92">
                                            <p:txEl>
                                              <p:pRg st="2" end="2"/>
                                            </p:txEl>
                                          </p:spTgt>
                                        </p:tgtEl>
                                        <p:attrNameLst>
                                          <p:attrName>style.visibility</p:attrName>
                                        </p:attrNameLst>
                                      </p:cBhvr>
                                      <p:to>
                                        <p:strVal val="visible"/>
                                      </p:to>
                                    </p:set>
                                    <p:animEffect transition="in" filter="diamond(in)">
                                      <p:cBhvr additive="repl">
                                        <p:cTn id="12" dur="2000"/>
                                        <p:tgtEl>
                                          <p:spTgt spid="192">
                                            <p:txEl>
                                              <p:pRg st="2" end="2"/>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192">
                                            <p:txEl>
                                              <p:pRg st="3" end="3"/>
                                            </p:txEl>
                                          </p:spTgt>
                                        </p:tgtEl>
                                        <p:attrNameLst>
                                          <p:attrName>style.visibility</p:attrName>
                                        </p:attrNameLst>
                                      </p:cBhvr>
                                      <p:to>
                                        <p:strVal val="visible"/>
                                      </p:to>
                                    </p:set>
                                    <p:animEffect transition="in" filter="diamond(in)">
                                      <p:cBhvr additive="repl">
                                        <p:cTn id="15" dur="2000"/>
                                        <p:tgtEl>
                                          <p:spTgt spid="19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92">
                                            <p:txEl>
                                              <p:pRg st="5" end="5"/>
                                            </p:txEl>
                                          </p:spTgt>
                                        </p:tgtEl>
                                        <p:attrNameLst>
                                          <p:attrName>style.visibility</p:attrName>
                                        </p:attrNameLst>
                                      </p:cBhvr>
                                      <p:to>
                                        <p:strVal val="visible"/>
                                      </p:to>
                                    </p:set>
                                    <p:animEffect transition="in" filter="diamond(in)">
                                      <p:cBhvr additive="repl">
                                        <p:cTn id="20" dur="2000"/>
                                        <p:tgtEl>
                                          <p:spTgt spid="19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92">
                                            <p:txEl>
                                              <p:pRg st="7" end="7"/>
                                            </p:txEl>
                                          </p:spTgt>
                                        </p:tgtEl>
                                        <p:attrNameLst>
                                          <p:attrName>style.visibility</p:attrName>
                                        </p:attrNameLst>
                                      </p:cBhvr>
                                      <p:to>
                                        <p:strVal val="visible"/>
                                      </p:to>
                                    </p:set>
                                    <p:animEffect transition="in" filter="diamond(in)">
                                      <p:cBhvr additive="repl">
                                        <p:cTn id="25" dur="2000"/>
                                        <p:tgtEl>
                                          <p:spTgt spid="192">
                                            <p:txEl>
                                              <p:pRg st="7" end="7"/>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192">
                                            <p:txEl>
                                              <p:pRg st="8" end="8"/>
                                            </p:txEl>
                                          </p:spTgt>
                                        </p:tgtEl>
                                        <p:attrNameLst>
                                          <p:attrName>style.visibility</p:attrName>
                                        </p:attrNameLst>
                                      </p:cBhvr>
                                      <p:to>
                                        <p:strVal val="visible"/>
                                      </p:to>
                                    </p:set>
                                    <p:animEffect transition="in" filter="diamond(in)">
                                      <p:cBhvr additive="repl">
                                        <p:cTn id="28" dur="2000"/>
                                        <p:tgtEl>
                                          <p:spTgt spid="19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92">
                                            <p:txEl>
                                              <p:pRg st="10" end="10"/>
                                            </p:txEl>
                                          </p:spTgt>
                                        </p:tgtEl>
                                        <p:attrNameLst>
                                          <p:attrName>style.visibility</p:attrName>
                                        </p:attrNameLst>
                                      </p:cBhvr>
                                      <p:to>
                                        <p:strVal val="visible"/>
                                      </p:to>
                                    </p:set>
                                    <p:animEffect transition="in" filter="diamond(in)">
                                      <p:cBhvr additive="repl">
                                        <p:cTn id="33" dur="2000"/>
                                        <p:tgtEl>
                                          <p:spTgt spid="19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effectLst>
                  <a:outerShdw blurRad="38100" dist="38100" dir="2700000" algn="tl">
                    <a:srgbClr val="000000"/>
                  </a:outerShdw>
                </a:effectLst>
                <a:latin typeface="+mn-lt"/>
                <a:ea typeface="+mn-ea"/>
                <a:cs typeface="+mn-cs"/>
              </a:rPr>
              <a:t>Recruiting</a:t>
            </a:r>
          </a:p>
        </p:txBody>
      </p:sp>
      <p:graphicFrame>
        <p:nvGraphicFramePr>
          <p:cNvPr id="6" name="Content Placeholder 2">
            <a:extLst>
              <a:ext uri="{FF2B5EF4-FFF2-40B4-BE49-F238E27FC236}">
                <a16:creationId xmlns:a16="http://schemas.microsoft.com/office/drawing/2014/main" id="{9E928AF7-C9EE-4855-9151-1DA67483D326}"/>
              </a:ext>
            </a:extLst>
          </p:cNvPr>
          <p:cNvGraphicFramePr>
            <a:graphicFrameLocks noGrp="1"/>
          </p:cNvGraphicFramePr>
          <p:nvPr>
            <p:ph idx="1"/>
            <p:extLst>
              <p:ext uri="{D42A27DB-BD31-4B8C-83A1-F6EECF244321}">
                <p14:modId xmlns:p14="http://schemas.microsoft.com/office/powerpoint/2010/main" val="37333996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spcAft>
                <a:spcPts val="600"/>
              </a:spcAft>
            </a:pPr>
            <a:fld id="{5212C905-FF40-4437-BDDD-7BDE312C732D}" type="slidenum">
              <a:rPr lang="en-US">
                <a:solidFill>
                  <a:srgbClr val="1F497D"/>
                </a:solidFill>
                <a:latin typeface="Calibri"/>
              </a:rPr>
              <a:pPr>
                <a:spcAft>
                  <a:spcPts val="600"/>
                </a:spcAft>
              </a:pPr>
              <a:t>15</a:t>
            </a:fld>
            <a:endParaRPr lang="en-US">
              <a:solidFill>
                <a:srgbClr val="1F497D"/>
              </a:solidFill>
              <a:latin typeface="Calibri"/>
            </a:endParaRPr>
          </a:p>
        </p:txBody>
      </p:sp>
    </p:spTree>
    <p:extLst>
      <p:ext uri="{BB962C8B-B14F-4D97-AF65-F5344CB8AC3E}">
        <p14:creationId xmlns:p14="http://schemas.microsoft.com/office/powerpoint/2010/main" val="141568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A325C9E-DAA4-4A7C-9FF8-03A78AA89031}"/>
              </a:ext>
            </a:extLst>
          </p:cNvPr>
          <p:cNvPicPr>
            <a:picLocks noChangeAspect="1"/>
          </p:cNvPicPr>
          <p:nvPr/>
        </p:nvPicPr>
        <p:blipFill rotWithShape="1">
          <a:blip r:embed="rId2">
            <a:extLst>
              <a:ext uri="{28A0092B-C50C-407E-A947-70E740481C1C}">
                <a14:useLocalDpi xmlns:a14="http://schemas.microsoft.com/office/drawing/2010/main" val="0"/>
              </a:ext>
            </a:extLst>
          </a:blip>
          <a:srcRect l="17891" r="30313" b="-1"/>
          <a:stretch/>
        </p:blipFill>
        <p:spPr>
          <a:xfrm>
            <a:off x="6421035" y="643467"/>
            <a:ext cx="5129784" cy="5571066"/>
          </a:xfrm>
          <a:prstGeom prst="rect">
            <a:avLst/>
          </a:prstGeom>
        </p:spPr>
      </p:pic>
      <p:sp>
        <p:nvSpPr>
          <p:cNvPr id="19" name="Rectangle 18">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7DEAF56-76D6-47E9-909E-BE68C18A3146}"/>
              </a:ext>
            </a:extLst>
          </p:cNvPr>
          <p:cNvPicPr>
            <a:picLocks noChangeAspect="1"/>
          </p:cNvPicPr>
          <p:nvPr/>
        </p:nvPicPr>
        <p:blipFill rotWithShape="1">
          <a:blip r:embed="rId3">
            <a:extLst>
              <a:ext uri="{28A0092B-C50C-407E-A947-70E740481C1C}">
                <a14:useLocalDpi xmlns:a14="http://schemas.microsoft.com/office/drawing/2010/main" val="0"/>
              </a:ext>
            </a:extLst>
          </a:blip>
          <a:srcRect l="18903" r="12037" b="-1"/>
          <a:stretch/>
        </p:blipFill>
        <p:spPr>
          <a:xfrm>
            <a:off x="641180" y="643467"/>
            <a:ext cx="5129784" cy="5571066"/>
          </a:xfrm>
          <a:prstGeom prst="rect">
            <a:avLst/>
          </a:prstGeom>
        </p:spPr>
      </p:pic>
    </p:spTree>
    <p:extLst>
      <p:ext uri="{BB962C8B-B14F-4D97-AF65-F5344CB8AC3E}">
        <p14:creationId xmlns:p14="http://schemas.microsoft.com/office/powerpoint/2010/main" val="2009224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DE24FC5-9DE6-4C7E-A86F-92B0F0703030}"/>
              </a:ext>
            </a:extLst>
          </p:cNvPr>
          <p:cNvSpPr>
            <a:spLocks noGrp="1"/>
          </p:cNvSpPr>
          <p:nvPr>
            <p:ph type="title"/>
          </p:nvPr>
        </p:nvSpPr>
        <p:spPr>
          <a:xfrm>
            <a:off x="1571811" y="1573586"/>
            <a:ext cx="9122584" cy="1325563"/>
          </a:xfrm>
        </p:spPr>
        <p:txBody>
          <a:bodyPr>
            <a:normAutofit/>
          </a:bodyPr>
          <a:lstStyle/>
          <a:p>
            <a:r>
              <a:rPr lang="en-US" dirty="0"/>
              <a:t>Thank you!!</a:t>
            </a:r>
          </a:p>
        </p:txBody>
      </p:sp>
      <p:sp>
        <p:nvSpPr>
          <p:cNvPr id="10" name="Content Placeholder 9">
            <a:extLst>
              <a:ext uri="{FF2B5EF4-FFF2-40B4-BE49-F238E27FC236}">
                <a16:creationId xmlns:a16="http://schemas.microsoft.com/office/drawing/2014/main" id="{82B6B91F-AA9E-4455-98F0-7D0AE1F4EE95}"/>
              </a:ext>
            </a:extLst>
          </p:cNvPr>
          <p:cNvSpPr>
            <a:spLocks noGrp="1"/>
          </p:cNvSpPr>
          <p:nvPr>
            <p:ph idx="1"/>
          </p:nvPr>
        </p:nvSpPr>
        <p:spPr>
          <a:xfrm>
            <a:off x="1571810" y="3060017"/>
            <a:ext cx="7022921" cy="2557012"/>
          </a:xfrm>
        </p:spPr>
        <p:txBody>
          <a:bodyPr>
            <a:normAutofit/>
          </a:bodyPr>
          <a:lstStyle/>
          <a:p>
            <a:pPr marL="0" indent="0">
              <a:buNone/>
            </a:pPr>
            <a:endParaRPr lang="en-US" sz="2400" dirty="0"/>
          </a:p>
          <a:p>
            <a:pPr marL="0" indent="0">
              <a:buNone/>
            </a:pPr>
            <a:r>
              <a:rPr lang="en-US" sz="2400" b="1" dirty="0"/>
              <a:t>Carolina Valderrama-</a:t>
            </a:r>
            <a:r>
              <a:rPr lang="en-US" sz="2400" b="1" dirty="0" err="1"/>
              <a:t>Echavarria</a:t>
            </a:r>
            <a:endParaRPr lang="en-US" sz="2400" b="1" dirty="0"/>
          </a:p>
          <a:p>
            <a:pPr marL="0" indent="0">
              <a:buNone/>
            </a:pPr>
            <a:r>
              <a:rPr lang="en-US" sz="2400" dirty="0"/>
              <a:t>(208) 863-6256</a:t>
            </a:r>
          </a:p>
          <a:p>
            <a:pPr marL="0" indent="0">
              <a:buNone/>
            </a:pPr>
            <a:r>
              <a:rPr lang="en-US" sz="2400" b="1" dirty="0">
                <a:hlinkClick r:id="rId2"/>
              </a:rPr>
              <a:t>Carolina.Valderrama.Echava@2020census.gov</a:t>
            </a:r>
            <a:endParaRPr lang="en-US" sz="2400" b="1" dirty="0"/>
          </a:p>
          <a:p>
            <a:pPr marL="0" indent="0">
              <a:buNone/>
            </a:pPr>
            <a:endParaRPr lang="en-US" sz="2400" dirty="0"/>
          </a:p>
          <a:p>
            <a:pPr marL="0" indent="0">
              <a:buNone/>
            </a:pPr>
            <a:endParaRPr lang="en-US" sz="2400" dirty="0"/>
          </a:p>
          <a:p>
            <a:endParaRPr lang="en-US" sz="2400" dirty="0"/>
          </a:p>
        </p:txBody>
      </p:sp>
      <p:sp>
        <p:nvSpPr>
          <p:cNvPr id="16"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8"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11" name="Picture Placeholder 16">
            <a:extLst>
              <a:ext uri="{FF2B5EF4-FFF2-40B4-BE49-F238E27FC236}">
                <a16:creationId xmlns:a16="http://schemas.microsoft.com/office/drawing/2014/main" id="{D9C62AA8-11B8-48F0-8920-1072525839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4732" y="3191551"/>
            <a:ext cx="1656892" cy="2194559"/>
          </a:xfrm>
          <a:prstGeom prst="rect">
            <a:avLst/>
          </a:prstGeom>
        </p:spPr>
      </p:pic>
    </p:spTree>
    <p:extLst>
      <p:ext uri="{BB962C8B-B14F-4D97-AF65-F5344CB8AC3E}">
        <p14:creationId xmlns:p14="http://schemas.microsoft.com/office/powerpoint/2010/main" val="2951847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3F5AB8-6549-1145-BE1F-00C302059D69}"/>
              </a:ext>
            </a:extLst>
          </p:cNvPr>
          <p:cNvSpPr txBox="1"/>
          <p:nvPr/>
        </p:nvSpPr>
        <p:spPr>
          <a:xfrm>
            <a:off x="633264" y="2488394"/>
            <a:ext cx="5463355" cy="1323439"/>
          </a:xfrm>
          <a:prstGeom prst="rect">
            <a:avLst/>
          </a:prstGeom>
          <a:noFill/>
        </p:spPr>
        <p:txBody>
          <a:bodyPr wrap="none" rtlCol="0">
            <a:spAutoFit/>
          </a:bodyPr>
          <a:lstStyle/>
          <a:p>
            <a:r>
              <a:rPr lang="en-US" sz="4000" b="1" dirty="0">
                <a:solidFill>
                  <a:srgbClr val="D3582F"/>
                </a:solidFill>
                <a:latin typeface="Merriweather" panose="02060503050406030704" pitchFamily="18" charset="0"/>
              </a:rPr>
              <a:t>So, how will this</a:t>
            </a:r>
          </a:p>
          <a:p>
            <a:r>
              <a:rPr lang="en-US" sz="4000" b="1" dirty="0">
                <a:solidFill>
                  <a:srgbClr val="D3582F"/>
                </a:solidFill>
                <a:latin typeface="Merriweather" panose="02060503050406030704" pitchFamily="18" charset="0"/>
              </a:rPr>
              <a:t>work in my Library?</a:t>
            </a:r>
          </a:p>
        </p:txBody>
      </p:sp>
      <p:sp>
        <p:nvSpPr>
          <p:cNvPr id="3" name="Rectangle 2">
            <a:extLst>
              <a:ext uri="{FF2B5EF4-FFF2-40B4-BE49-F238E27FC236}">
                <a16:creationId xmlns:a16="http://schemas.microsoft.com/office/drawing/2014/main" id="{016B293D-B83D-5448-AC06-EDF237C6575B}"/>
              </a:ext>
            </a:extLst>
          </p:cNvPr>
          <p:cNvSpPr/>
          <p:nvPr/>
        </p:nvSpPr>
        <p:spPr>
          <a:xfrm>
            <a:off x="663949" y="3902767"/>
            <a:ext cx="4511171" cy="461665"/>
          </a:xfrm>
          <a:prstGeom prst="rect">
            <a:avLst/>
          </a:prstGeom>
        </p:spPr>
        <p:txBody>
          <a:bodyPr wrap="none">
            <a:spAutoFit/>
          </a:bodyPr>
          <a:lstStyle/>
          <a:p>
            <a:r>
              <a:rPr lang="en-US" sz="2400" spc="200" dirty="0">
                <a:solidFill>
                  <a:srgbClr val="E9E7E0"/>
                </a:solidFill>
                <a:latin typeface="Fira Sans" panose="020B0503050000020004" pitchFamily="34" charset="0"/>
              </a:rPr>
              <a:t>Exploring some questions.</a:t>
            </a:r>
          </a:p>
        </p:txBody>
      </p:sp>
      <p:grpSp>
        <p:nvGrpSpPr>
          <p:cNvPr id="28" name="Group 27">
            <a:extLst>
              <a:ext uri="{FF2B5EF4-FFF2-40B4-BE49-F238E27FC236}">
                <a16:creationId xmlns:a16="http://schemas.microsoft.com/office/drawing/2014/main" id="{C99DD510-8965-4843-BDF2-6B6EF833F814}"/>
              </a:ext>
            </a:extLst>
          </p:cNvPr>
          <p:cNvGrpSpPr/>
          <p:nvPr/>
        </p:nvGrpSpPr>
        <p:grpSpPr>
          <a:xfrm>
            <a:off x="6464968" y="-859426"/>
            <a:ext cx="4111323" cy="609601"/>
            <a:chOff x="7661250" y="439984"/>
            <a:chExt cx="4111323" cy="609601"/>
          </a:xfrm>
        </p:grpSpPr>
        <p:pic>
          <p:nvPicPr>
            <p:cNvPr id="26" name="Picture 25">
              <a:extLst>
                <a:ext uri="{FF2B5EF4-FFF2-40B4-BE49-F238E27FC236}">
                  <a16:creationId xmlns:a16="http://schemas.microsoft.com/office/drawing/2014/main" id="{05037B50-55D1-814F-A0C3-BFED64E7D987}"/>
                </a:ext>
              </a:extLst>
            </p:cNvPr>
            <p:cNvPicPr>
              <a:picLocks noChangeAspect="1"/>
            </p:cNvPicPr>
            <p:nvPr/>
          </p:nvPicPr>
          <p:blipFill>
            <a:blip r:embed="rId2"/>
            <a:stretch>
              <a:fillRect/>
            </a:stretch>
          </p:blipFill>
          <p:spPr>
            <a:xfrm>
              <a:off x="7661250" y="439984"/>
              <a:ext cx="609601" cy="609601"/>
            </a:xfrm>
            <a:prstGeom prst="rect">
              <a:avLst/>
            </a:prstGeom>
          </p:spPr>
        </p:pic>
        <p:sp>
          <p:nvSpPr>
            <p:cNvPr id="27" name="Rectangle 26">
              <a:extLst>
                <a:ext uri="{FF2B5EF4-FFF2-40B4-BE49-F238E27FC236}">
                  <a16:creationId xmlns:a16="http://schemas.microsoft.com/office/drawing/2014/main" id="{696378DE-E77C-A24C-8D01-51AA15D78FF6}"/>
                </a:ext>
              </a:extLst>
            </p:cNvPr>
            <p:cNvSpPr/>
            <p:nvPr/>
          </p:nvSpPr>
          <p:spPr>
            <a:xfrm>
              <a:off x="8553255" y="541451"/>
              <a:ext cx="3219318" cy="461665"/>
            </a:xfrm>
            <a:prstGeom prst="rect">
              <a:avLst/>
            </a:prstGeom>
          </p:spPr>
          <p:txBody>
            <a:bodyPr wrap="square">
              <a:spAutoFit/>
            </a:bodyPr>
            <a:lstStyle/>
            <a:p>
              <a:r>
                <a:rPr lang="en-US" sz="2400" dirty="0">
                  <a:latin typeface="Fira Sans" panose="020B0503050000020004" pitchFamily="34" charset="0"/>
                </a:rPr>
                <a:t>Circular Check List</a:t>
              </a:r>
            </a:p>
          </p:txBody>
        </p:sp>
      </p:grpSp>
      <p:sp>
        <p:nvSpPr>
          <p:cNvPr id="17" name="TextBox 16">
            <a:extLst>
              <a:ext uri="{FF2B5EF4-FFF2-40B4-BE49-F238E27FC236}">
                <a16:creationId xmlns:a16="http://schemas.microsoft.com/office/drawing/2014/main" id="{4E40BB28-6263-4646-8F6A-DD4620F8A164}"/>
              </a:ext>
            </a:extLst>
          </p:cNvPr>
          <p:cNvSpPr txBox="1"/>
          <p:nvPr/>
        </p:nvSpPr>
        <p:spPr>
          <a:xfrm>
            <a:off x="11548533" y="4351867"/>
            <a:ext cx="184731" cy="369332"/>
          </a:xfrm>
          <a:prstGeom prst="rect">
            <a:avLst/>
          </a:prstGeom>
          <a:noFill/>
        </p:spPr>
        <p:txBody>
          <a:bodyPr wrap="none" rtlCol="0">
            <a:spAutoFit/>
          </a:bodyPr>
          <a:lstStyle/>
          <a:p>
            <a:endParaRPr lang="en-US" b="1" dirty="0">
              <a:latin typeface="Fira Sans" panose="020B0503050000020004" pitchFamily="34" charset="0"/>
            </a:endParaRPr>
          </a:p>
        </p:txBody>
      </p:sp>
      <p:grpSp>
        <p:nvGrpSpPr>
          <p:cNvPr id="21" name="Group 20">
            <a:extLst>
              <a:ext uri="{FF2B5EF4-FFF2-40B4-BE49-F238E27FC236}">
                <a16:creationId xmlns:a16="http://schemas.microsoft.com/office/drawing/2014/main" id="{F6F53D21-7D6C-F847-A642-81477BADF5D0}"/>
              </a:ext>
            </a:extLst>
          </p:cNvPr>
          <p:cNvGrpSpPr/>
          <p:nvPr/>
        </p:nvGrpSpPr>
        <p:grpSpPr>
          <a:xfrm>
            <a:off x="6947847" y="1449684"/>
            <a:ext cx="4690001" cy="1024184"/>
            <a:chOff x="7466577" y="1289263"/>
            <a:chExt cx="4690001" cy="1024184"/>
          </a:xfrm>
        </p:grpSpPr>
        <p:pic>
          <p:nvPicPr>
            <p:cNvPr id="22" name="Picture 21">
              <a:extLst>
                <a:ext uri="{FF2B5EF4-FFF2-40B4-BE49-F238E27FC236}">
                  <a16:creationId xmlns:a16="http://schemas.microsoft.com/office/drawing/2014/main" id="{CF777088-A10F-9540-887A-0D72F492C0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6577" y="1289263"/>
              <a:ext cx="609600" cy="609600"/>
            </a:xfrm>
            <a:prstGeom prst="rect">
              <a:avLst/>
            </a:prstGeom>
          </p:spPr>
        </p:pic>
        <p:sp>
          <p:nvSpPr>
            <p:cNvPr id="23" name="Rectangle 22">
              <a:extLst>
                <a:ext uri="{FF2B5EF4-FFF2-40B4-BE49-F238E27FC236}">
                  <a16:creationId xmlns:a16="http://schemas.microsoft.com/office/drawing/2014/main" id="{A51C0677-7E95-DC4A-AC75-FCCE6F23F494}"/>
                </a:ext>
              </a:extLst>
            </p:cNvPr>
            <p:cNvSpPr/>
            <p:nvPr/>
          </p:nvSpPr>
          <p:spPr>
            <a:xfrm>
              <a:off x="8403994" y="1359340"/>
              <a:ext cx="3752584" cy="954107"/>
            </a:xfrm>
            <a:prstGeom prst="rect">
              <a:avLst/>
            </a:prstGeom>
          </p:spPr>
          <p:txBody>
            <a:bodyPr wrap="square">
              <a:spAutoFit/>
            </a:bodyPr>
            <a:lstStyle/>
            <a:p>
              <a:r>
                <a:rPr lang="en-US" sz="2800" dirty="0">
                  <a:latin typeface="Fira Sans" panose="020B0503050000020004" pitchFamily="34" charset="0"/>
                </a:rPr>
                <a:t>Write questions &amp; concerns on Post-Its</a:t>
              </a:r>
            </a:p>
          </p:txBody>
        </p:sp>
      </p:grpSp>
      <p:grpSp>
        <p:nvGrpSpPr>
          <p:cNvPr id="24" name="Group 23">
            <a:extLst>
              <a:ext uri="{FF2B5EF4-FFF2-40B4-BE49-F238E27FC236}">
                <a16:creationId xmlns:a16="http://schemas.microsoft.com/office/drawing/2014/main" id="{677DC051-DA05-5345-9BFA-EA200120238E}"/>
              </a:ext>
            </a:extLst>
          </p:cNvPr>
          <p:cNvGrpSpPr/>
          <p:nvPr/>
        </p:nvGrpSpPr>
        <p:grpSpPr>
          <a:xfrm>
            <a:off x="6971865" y="5121068"/>
            <a:ext cx="4690000" cy="609600"/>
            <a:chOff x="7466577" y="1289263"/>
            <a:chExt cx="4690000" cy="609600"/>
          </a:xfrm>
        </p:grpSpPr>
        <p:pic>
          <p:nvPicPr>
            <p:cNvPr id="25" name="Picture 24">
              <a:extLst>
                <a:ext uri="{FF2B5EF4-FFF2-40B4-BE49-F238E27FC236}">
                  <a16:creationId xmlns:a16="http://schemas.microsoft.com/office/drawing/2014/main" id="{D11622ED-2048-F64A-98E6-9FF3C9ED2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6577" y="1289263"/>
              <a:ext cx="609600" cy="609600"/>
            </a:xfrm>
            <a:prstGeom prst="rect">
              <a:avLst/>
            </a:prstGeom>
          </p:spPr>
        </p:pic>
        <p:sp>
          <p:nvSpPr>
            <p:cNvPr id="29" name="Rectangle 28">
              <a:extLst>
                <a:ext uri="{FF2B5EF4-FFF2-40B4-BE49-F238E27FC236}">
                  <a16:creationId xmlns:a16="http://schemas.microsoft.com/office/drawing/2014/main" id="{C25F9DDE-51E5-E142-A7F5-1ADBFEFC29A7}"/>
                </a:ext>
              </a:extLst>
            </p:cNvPr>
            <p:cNvSpPr/>
            <p:nvPr/>
          </p:nvSpPr>
          <p:spPr>
            <a:xfrm>
              <a:off x="8403994" y="1353402"/>
              <a:ext cx="3752583" cy="523220"/>
            </a:xfrm>
            <a:prstGeom prst="rect">
              <a:avLst/>
            </a:prstGeom>
          </p:spPr>
          <p:txBody>
            <a:bodyPr wrap="square">
              <a:spAutoFit/>
            </a:bodyPr>
            <a:lstStyle/>
            <a:p>
              <a:r>
                <a:rPr lang="en-US" sz="2800" dirty="0">
                  <a:latin typeface="Fira Sans" panose="020B0503050000020004" pitchFamily="34" charset="0"/>
                </a:rPr>
                <a:t>Feedback</a:t>
              </a:r>
            </a:p>
          </p:txBody>
        </p:sp>
      </p:grpSp>
      <p:grpSp>
        <p:nvGrpSpPr>
          <p:cNvPr id="30" name="Group 29">
            <a:extLst>
              <a:ext uri="{FF2B5EF4-FFF2-40B4-BE49-F238E27FC236}">
                <a16:creationId xmlns:a16="http://schemas.microsoft.com/office/drawing/2014/main" id="{6F2801F6-ADE1-BD41-A9C8-9DDFF61CF033}"/>
              </a:ext>
            </a:extLst>
          </p:cNvPr>
          <p:cNvGrpSpPr/>
          <p:nvPr/>
        </p:nvGrpSpPr>
        <p:grpSpPr>
          <a:xfrm>
            <a:off x="6868736" y="2633076"/>
            <a:ext cx="4679797" cy="954107"/>
            <a:chOff x="7466577" y="1289263"/>
            <a:chExt cx="4679797" cy="954107"/>
          </a:xfrm>
        </p:grpSpPr>
        <p:pic>
          <p:nvPicPr>
            <p:cNvPr id="31" name="Picture 30">
              <a:extLst>
                <a:ext uri="{FF2B5EF4-FFF2-40B4-BE49-F238E27FC236}">
                  <a16:creationId xmlns:a16="http://schemas.microsoft.com/office/drawing/2014/main" id="{013D8C14-25A6-7043-8AF1-DFBC02D30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6577" y="1289263"/>
              <a:ext cx="609600" cy="609600"/>
            </a:xfrm>
            <a:prstGeom prst="rect">
              <a:avLst/>
            </a:prstGeom>
          </p:spPr>
        </p:pic>
        <p:sp>
          <p:nvSpPr>
            <p:cNvPr id="32" name="Rectangle 31">
              <a:extLst>
                <a:ext uri="{FF2B5EF4-FFF2-40B4-BE49-F238E27FC236}">
                  <a16:creationId xmlns:a16="http://schemas.microsoft.com/office/drawing/2014/main" id="{643B7422-50A9-3041-9D8C-597EF94FD552}"/>
                </a:ext>
              </a:extLst>
            </p:cNvPr>
            <p:cNvSpPr/>
            <p:nvPr/>
          </p:nvSpPr>
          <p:spPr>
            <a:xfrm>
              <a:off x="8393791" y="1289263"/>
              <a:ext cx="3752583" cy="954107"/>
            </a:xfrm>
            <a:prstGeom prst="rect">
              <a:avLst/>
            </a:prstGeom>
          </p:spPr>
          <p:txBody>
            <a:bodyPr wrap="square">
              <a:spAutoFit/>
            </a:bodyPr>
            <a:lstStyle/>
            <a:p>
              <a:r>
                <a:rPr lang="en-US" sz="2800" dirty="0">
                  <a:latin typeface="Fira Sans" panose="020B0503050000020004" pitchFamily="34" charset="0"/>
                </a:rPr>
                <a:t>Clarify &amp; group questions</a:t>
              </a:r>
            </a:p>
          </p:txBody>
        </p:sp>
      </p:grpSp>
      <p:grpSp>
        <p:nvGrpSpPr>
          <p:cNvPr id="33" name="Group 32">
            <a:extLst>
              <a:ext uri="{FF2B5EF4-FFF2-40B4-BE49-F238E27FC236}">
                <a16:creationId xmlns:a16="http://schemas.microsoft.com/office/drawing/2014/main" id="{24F384D1-C5B3-5E44-8E97-78317143D6B9}"/>
              </a:ext>
            </a:extLst>
          </p:cNvPr>
          <p:cNvGrpSpPr/>
          <p:nvPr/>
        </p:nvGrpSpPr>
        <p:grpSpPr>
          <a:xfrm>
            <a:off x="6947847" y="4041777"/>
            <a:ext cx="4690000" cy="609600"/>
            <a:chOff x="7466577" y="1289263"/>
            <a:chExt cx="4690000" cy="609600"/>
          </a:xfrm>
        </p:grpSpPr>
        <p:pic>
          <p:nvPicPr>
            <p:cNvPr id="34" name="Picture 33">
              <a:extLst>
                <a:ext uri="{FF2B5EF4-FFF2-40B4-BE49-F238E27FC236}">
                  <a16:creationId xmlns:a16="http://schemas.microsoft.com/office/drawing/2014/main" id="{726CEC1C-1FA0-BF40-A9B4-2874E5A49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6577" y="1289263"/>
              <a:ext cx="609600" cy="609600"/>
            </a:xfrm>
            <a:prstGeom prst="rect">
              <a:avLst/>
            </a:prstGeom>
          </p:spPr>
        </p:pic>
        <p:sp>
          <p:nvSpPr>
            <p:cNvPr id="35" name="Rectangle 34">
              <a:extLst>
                <a:ext uri="{FF2B5EF4-FFF2-40B4-BE49-F238E27FC236}">
                  <a16:creationId xmlns:a16="http://schemas.microsoft.com/office/drawing/2014/main" id="{AC9066AF-9F5C-6E44-B0C7-CAE3B598B463}"/>
                </a:ext>
              </a:extLst>
            </p:cNvPr>
            <p:cNvSpPr/>
            <p:nvPr/>
          </p:nvSpPr>
          <p:spPr>
            <a:xfrm>
              <a:off x="8403994" y="1353402"/>
              <a:ext cx="3752583" cy="523220"/>
            </a:xfrm>
            <a:prstGeom prst="rect">
              <a:avLst/>
            </a:prstGeom>
          </p:spPr>
          <p:txBody>
            <a:bodyPr wrap="square">
              <a:spAutoFit/>
            </a:bodyPr>
            <a:lstStyle/>
            <a:p>
              <a:r>
                <a:rPr lang="en-US" sz="2800" dirty="0">
                  <a:latin typeface="Fira Sans" panose="020B0503050000020004" pitchFamily="34" charset="0"/>
                </a:rPr>
                <a:t>Discussion</a:t>
              </a:r>
            </a:p>
          </p:txBody>
        </p:sp>
      </p:grpSp>
    </p:spTree>
    <p:extLst>
      <p:ext uri="{BB962C8B-B14F-4D97-AF65-F5344CB8AC3E}">
        <p14:creationId xmlns:p14="http://schemas.microsoft.com/office/powerpoint/2010/main" val="33154833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anim calcmode="lin" valueType="num">
                                      <p:cBhvr>
                                        <p:cTn id="15" dur="500" fill="hold"/>
                                        <p:tgtEl>
                                          <p:spTgt spid="24"/>
                                        </p:tgtEl>
                                        <p:attrNameLst>
                                          <p:attrName>ppt_x</p:attrName>
                                        </p:attrNameLst>
                                      </p:cBhvr>
                                      <p:tavLst>
                                        <p:tav tm="0">
                                          <p:val>
                                            <p:strVal val="#ppt_x"/>
                                          </p:val>
                                        </p:tav>
                                        <p:tav tm="100000">
                                          <p:val>
                                            <p:strVal val="#ppt_x"/>
                                          </p:val>
                                        </p:tav>
                                      </p:tavLst>
                                    </p:anim>
                                    <p:anim calcmode="lin" valueType="num">
                                      <p:cBhvr>
                                        <p:cTn id="16"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strVal val="#ppt_x"/>
                                          </p:val>
                                        </p:tav>
                                        <p:tav tm="100000">
                                          <p:val>
                                            <p:strVal val="#ppt_x"/>
                                          </p:val>
                                        </p:tav>
                                      </p:tavLst>
                                    </p:anim>
                                    <p:anim calcmode="lin" valueType="num">
                                      <p:cBhvr>
                                        <p:cTn id="23"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anim calcmode="lin" valueType="num">
                                      <p:cBhvr>
                                        <p:cTn id="29" dur="500" fill="hold"/>
                                        <p:tgtEl>
                                          <p:spTgt spid="33"/>
                                        </p:tgtEl>
                                        <p:attrNameLst>
                                          <p:attrName>ppt_x</p:attrName>
                                        </p:attrNameLst>
                                      </p:cBhvr>
                                      <p:tavLst>
                                        <p:tav tm="0">
                                          <p:val>
                                            <p:strVal val="#ppt_x"/>
                                          </p:val>
                                        </p:tav>
                                        <p:tav tm="100000">
                                          <p:val>
                                            <p:strVal val="#ppt_x"/>
                                          </p:val>
                                        </p:tav>
                                      </p:tavLst>
                                    </p:anim>
                                    <p:anim calcmode="lin" valueType="num">
                                      <p:cBhvr>
                                        <p:cTn id="30"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3F5AB8-6549-1145-BE1F-00C302059D69}"/>
              </a:ext>
            </a:extLst>
          </p:cNvPr>
          <p:cNvSpPr txBox="1"/>
          <p:nvPr/>
        </p:nvSpPr>
        <p:spPr>
          <a:xfrm>
            <a:off x="402160" y="2167928"/>
            <a:ext cx="4988843" cy="707886"/>
          </a:xfrm>
          <a:prstGeom prst="rect">
            <a:avLst/>
          </a:prstGeom>
          <a:noFill/>
        </p:spPr>
        <p:txBody>
          <a:bodyPr wrap="square" rtlCol="0">
            <a:spAutoFit/>
          </a:bodyPr>
          <a:lstStyle/>
          <a:p>
            <a:r>
              <a:rPr lang="en-US" sz="4000" b="1" dirty="0">
                <a:solidFill>
                  <a:schemeClr val="bg1"/>
                </a:solidFill>
                <a:latin typeface="Merriweather" panose="02060503050406030704" pitchFamily="18" charset="0"/>
              </a:rPr>
              <a:t>What will I need?</a:t>
            </a:r>
          </a:p>
        </p:txBody>
      </p:sp>
      <p:grpSp>
        <p:nvGrpSpPr>
          <p:cNvPr id="21" name="Group 20">
            <a:extLst>
              <a:ext uri="{FF2B5EF4-FFF2-40B4-BE49-F238E27FC236}">
                <a16:creationId xmlns:a16="http://schemas.microsoft.com/office/drawing/2014/main" id="{BB52C861-CC35-7740-9E1C-0CB67D8AD5F8}"/>
              </a:ext>
            </a:extLst>
          </p:cNvPr>
          <p:cNvGrpSpPr/>
          <p:nvPr/>
        </p:nvGrpSpPr>
        <p:grpSpPr>
          <a:xfrm>
            <a:off x="6464968" y="-859426"/>
            <a:ext cx="4111323" cy="609601"/>
            <a:chOff x="7661250" y="439984"/>
            <a:chExt cx="4111323" cy="609601"/>
          </a:xfrm>
        </p:grpSpPr>
        <p:pic>
          <p:nvPicPr>
            <p:cNvPr id="22" name="Picture 21">
              <a:extLst>
                <a:ext uri="{FF2B5EF4-FFF2-40B4-BE49-F238E27FC236}">
                  <a16:creationId xmlns:a16="http://schemas.microsoft.com/office/drawing/2014/main" id="{F68B3591-3028-9245-A4B8-D8DB19D3918E}"/>
                </a:ext>
              </a:extLst>
            </p:cNvPr>
            <p:cNvPicPr>
              <a:picLocks noChangeAspect="1"/>
            </p:cNvPicPr>
            <p:nvPr/>
          </p:nvPicPr>
          <p:blipFill>
            <a:blip r:embed="rId2"/>
            <a:stretch>
              <a:fillRect/>
            </a:stretch>
          </p:blipFill>
          <p:spPr>
            <a:xfrm>
              <a:off x="7661250" y="439984"/>
              <a:ext cx="609601" cy="609601"/>
            </a:xfrm>
            <a:prstGeom prst="rect">
              <a:avLst/>
            </a:prstGeom>
          </p:spPr>
        </p:pic>
        <p:sp>
          <p:nvSpPr>
            <p:cNvPr id="23" name="Rectangle 22">
              <a:extLst>
                <a:ext uri="{FF2B5EF4-FFF2-40B4-BE49-F238E27FC236}">
                  <a16:creationId xmlns:a16="http://schemas.microsoft.com/office/drawing/2014/main" id="{E1949F07-9F2C-9643-B146-E36A11989F5C}"/>
                </a:ext>
              </a:extLst>
            </p:cNvPr>
            <p:cNvSpPr/>
            <p:nvPr/>
          </p:nvSpPr>
          <p:spPr>
            <a:xfrm>
              <a:off x="8553255" y="541451"/>
              <a:ext cx="3219318" cy="461665"/>
            </a:xfrm>
            <a:prstGeom prst="rect">
              <a:avLst/>
            </a:prstGeom>
          </p:spPr>
          <p:txBody>
            <a:bodyPr wrap="square">
              <a:spAutoFit/>
            </a:bodyPr>
            <a:lstStyle/>
            <a:p>
              <a:r>
                <a:rPr lang="en-US" sz="2400" dirty="0">
                  <a:latin typeface="Fira Sans" panose="020B0503050000020004" pitchFamily="34" charset="0"/>
                </a:rPr>
                <a:t>Circular Check List</a:t>
              </a:r>
            </a:p>
          </p:txBody>
        </p:sp>
      </p:grpSp>
      <p:grpSp>
        <p:nvGrpSpPr>
          <p:cNvPr id="19" name="Group 18">
            <a:extLst>
              <a:ext uri="{FF2B5EF4-FFF2-40B4-BE49-F238E27FC236}">
                <a16:creationId xmlns:a16="http://schemas.microsoft.com/office/drawing/2014/main" id="{1A79E99D-829D-B446-89BE-B551BFAE9423}"/>
              </a:ext>
            </a:extLst>
          </p:cNvPr>
          <p:cNvGrpSpPr/>
          <p:nvPr/>
        </p:nvGrpSpPr>
        <p:grpSpPr>
          <a:xfrm>
            <a:off x="6477119" y="1602889"/>
            <a:ext cx="5320711" cy="616487"/>
            <a:chOff x="7494286" y="1289263"/>
            <a:chExt cx="4837010" cy="616487"/>
          </a:xfrm>
        </p:grpSpPr>
        <p:pic>
          <p:nvPicPr>
            <p:cNvPr id="20" name="Picture 19">
              <a:extLst>
                <a:ext uri="{FF2B5EF4-FFF2-40B4-BE49-F238E27FC236}">
                  <a16:creationId xmlns:a16="http://schemas.microsoft.com/office/drawing/2014/main" id="{1F867861-3D92-9242-855D-63536B2730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4286" y="1289263"/>
              <a:ext cx="554182" cy="609600"/>
            </a:xfrm>
            <a:prstGeom prst="rect">
              <a:avLst/>
            </a:prstGeom>
          </p:spPr>
        </p:pic>
        <p:sp>
          <p:nvSpPr>
            <p:cNvPr id="24" name="Rectangle 23">
              <a:extLst>
                <a:ext uri="{FF2B5EF4-FFF2-40B4-BE49-F238E27FC236}">
                  <a16:creationId xmlns:a16="http://schemas.microsoft.com/office/drawing/2014/main" id="{42A07192-E3B7-2F4D-A9E4-C723FD9E564F}"/>
                </a:ext>
              </a:extLst>
            </p:cNvPr>
            <p:cNvSpPr/>
            <p:nvPr/>
          </p:nvSpPr>
          <p:spPr>
            <a:xfrm>
              <a:off x="8403994" y="1382530"/>
              <a:ext cx="3927302" cy="523220"/>
            </a:xfrm>
            <a:prstGeom prst="rect">
              <a:avLst/>
            </a:prstGeom>
          </p:spPr>
          <p:txBody>
            <a:bodyPr wrap="square">
              <a:spAutoFit/>
            </a:bodyPr>
            <a:lstStyle/>
            <a:p>
              <a:r>
                <a:rPr lang="en-US" sz="2800" dirty="0">
                  <a:latin typeface="Fira Sans" panose="020B0503050000020004" pitchFamily="34" charset="0"/>
                </a:rPr>
                <a:t>Internet Access</a:t>
              </a:r>
            </a:p>
          </p:txBody>
        </p:sp>
      </p:grpSp>
      <p:grpSp>
        <p:nvGrpSpPr>
          <p:cNvPr id="25" name="Group 24">
            <a:extLst>
              <a:ext uri="{FF2B5EF4-FFF2-40B4-BE49-F238E27FC236}">
                <a16:creationId xmlns:a16="http://schemas.microsoft.com/office/drawing/2014/main" id="{0054F9A9-4C1E-3541-85A6-D3C96F55C878}"/>
              </a:ext>
            </a:extLst>
          </p:cNvPr>
          <p:cNvGrpSpPr/>
          <p:nvPr/>
        </p:nvGrpSpPr>
        <p:grpSpPr>
          <a:xfrm>
            <a:off x="6477119" y="2572338"/>
            <a:ext cx="5989523" cy="616487"/>
            <a:chOff x="7494286" y="1289263"/>
            <a:chExt cx="5445021" cy="616487"/>
          </a:xfrm>
        </p:grpSpPr>
        <p:pic>
          <p:nvPicPr>
            <p:cNvPr id="26" name="Picture 25">
              <a:extLst>
                <a:ext uri="{FF2B5EF4-FFF2-40B4-BE49-F238E27FC236}">
                  <a16:creationId xmlns:a16="http://schemas.microsoft.com/office/drawing/2014/main" id="{27F9DDD6-8F85-0344-8C96-44E8A0586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4286" y="1289263"/>
              <a:ext cx="554182" cy="609600"/>
            </a:xfrm>
            <a:prstGeom prst="rect">
              <a:avLst/>
            </a:prstGeom>
          </p:spPr>
        </p:pic>
        <p:sp>
          <p:nvSpPr>
            <p:cNvPr id="27" name="Rectangle 26">
              <a:extLst>
                <a:ext uri="{FF2B5EF4-FFF2-40B4-BE49-F238E27FC236}">
                  <a16:creationId xmlns:a16="http://schemas.microsoft.com/office/drawing/2014/main" id="{BF46F3E5-D817-EF49-9C99-1A45E93C26E9}"/>
                </a:ext>
              </a:extLst>
            </p:cNvPr>
            <p:cNvSpPr/>
            <p:nvPr/>
          </p:nvSpPr>
          <p:spPr>
            <a:xfrm>
              <a:off x="8403995" y="1382530"/>
              <a:ext cx="4535312" cy="523220"/>
            </a:xfrm>
            <a:prstGeom prst="rect">
              <a:avLst/>
            </a:prstGeom>
          </p:spPr>
          <p:txBody>
            <a:bodyPr wrap="square">
              <a:spAutoFit/>
            </a:bodyPr>
            <a:lstStyle/>
            <a:p>
              <a:r>
                <a:rPr lang="en-US" sz="2800" dirty="0">
                  <a:latin typeface="Fira Sans" panose="020B0503050000020004" pitchFamily="34" charset="0"/>
                </a:rPr>
                <a:t>A little equipment</a:t>
              </a:r>
            </a:p>
          </p:txBody>
        </p:sp>
      </p:grpSp>
      <p:grpSp>
        <p:nvGrpSpPr>
          <p:cNvPr id="28" name="Group 27">
            <a:extLst>
              <a:ext uri="{FF2B5EF4-FFF2-40B4-BE49-F238E27FC236}">
                <a16:creationId xmlns:a16="http://schemas.microsoft.com/office/drawing/2014/main" id="{24F35AE1-15FC-0A4C-963B-41BDDB4D7AA1}"/>
              </a:ext>
            </a:extLst>
          </p:cNvPr>
          <p:cNvGrpSpPr/>
          <p:nvPr/>
        </p:nvGrpSpPr>
        <p:grpSpPr>
          <a:xfrm>
            <a:off x="6477119" y="3448716"/>
            <a:ext cx="5768516" cy="616487"/>
            <a:chOff x="7494286" y="1289263"/>
            <a:chExt cx="5244105" cy="616487"/>
          </a:xfrm>
        </p:grpSpPr>
        <p:pic>
          <p:nvPicPr>
            <p:cNvPr id="29" name="Picture 28">
              <a:extLst>
                <a:ext uri="{FF2B5EF4-FFF2-40B4-BE49-F238E27FC236}">
                  <a16:creationId xmlns:a16="http://schemas.microsoft.com/office/drawing/2014/main" id="{5B7AED3D-DB7B-0842-AFA8-28D609DAB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4286" y="1289263"/>
              <a:ext cx="554182" cy="609600"/>
            </a:xfrm>
            <a:prstGeom prst="rect">
              <a:avLst/>
            </a:prstGeom>
          </p:spPr>
        </p:pic>
        <p:sp>
          <p:nvSpPr>
            <p:cNvPr id="30" name="Rectangle 29">
              <a:extLst>
                <a:ext uri="{FF2B5EF4-FFF2-40B4-BE49-F238E27FC236}">
                  <a16:creationId xmlns:a16="http://schemas.microsoft.com/office/drawing/2014/main" id="{801974F7-FDBA-8040-8F4E-67F3D94DD9C6}"/>
                </a:ext>
              </a:extLst>
            </p:cNvPr>
            <p:cNvSpPr/>
            <p:nvPr/>
          </p:nvSpPr>
          <p:spPr>
            <a:xfrm>
              <a:off x="8403995" y="1382530"/>
              <a:ext cx="4334396" cy="523220"/>
            </a:xfrm>
            <a:prstGeom prst="rect">
              <a:avLst/>
            </a:prstGeom>
          </p:spPr>
          <p:txBody>
            <a:bodyPr wrap="square">
              <a:spAutoFit/>
            </a:bodyPr>
            <a:lstStyle/>
            <a:p>
              <a:r>
                <a:rPr lang="en-US" sz="2800" dirty="0">
                  <a:latin typeface="Fira Sans" panose="020B0503050000020004" pitchFamily="34" charset="0"/>
                </a:rPr>
                <a:t>A little space</a:t>
              </a:r>
            </a:p>
          </p:txBody>
        </p:sp>
      </p:grpSp>
      <p:grpSp>
        <p:nvGrpSpPr>
          <p:cNvPr id="31" name="Group 30">
            <a:extLst>
              <a:ext uri="{FF2B5EF4-FFF2-40B4-BE49-F238E27FC236}">
                <a16:creationId xmlns:a16="http://schemas.microsoft.com/office/drawing/2014/main" id="{1E2D9F43-749E-0242-8E0B-54AA149CAE08}"/>
              </a:ext>
            </a:extLst>
          </p:cNvPr>
          <p:cNvGrpSpPr/>
          <p:nvPr/>
        </p:nvGrpSpPr>
        <p:grpSpPr>
          <a:xfrm>
            <a:off x="6514654" y="4420030"/>
            <a:ext cx="6314781" cy="609600"/>
            <a:chOff x="7494286" y="1289263"/>
            <a:chExt cx="5740710" cy="609600"/>
          </a:xfrm>
        </p:grpSpPr>
        <p:pic>
          <p:nvPicPr>
            <p:cNvPr id="32" name="Picture 31">
              <a:extLst>
                <a:ext uri="{FF2B5EF4-FFF2-40B4-BE49-F238E27FC236}">
                  <a16:creationId xmlns:a16="http://schemas.microsoft.com/office/drawing/2014/main" id="{352E1E68-3714-6E4D-93B2-B98A19B1B6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4286" y="1289263"/>
              <a:ext cx="554182" cy="609600"/>
            </a:xfrm>
            <a:prstGeom prst="rect">
              <a:avLst/>
            </a:prstGeom>
          </p:spPr>
        </p:pic>
        <p:sp>
          <p:nvSpPr>
            <p:cNvPr id="33" name="Rectangle 32">
              <a:extLst>
                <a:ext uri="{FF2B5EF4-FFF2-40B4-BE49-F238E27FC236}">
                  <a16:creationId xmlns:a16="http://schemas.microsoft.com/office/drawing/2014/main" id="{95B2935E-4A4C-6244-BB11-0725C390AE78}"/>
                </a:ext>
              </a:extLst>
            </p:cNvPr>
            <p:cNvSpPr/>
            <p:nvPr/>
          </p:nvSpPr>
          <p:spPr>
            <a:xfrm>
              <a:off x="8403994" y="1370654"/>
              <a:ext cx="4831002" cy="523220"/>
            </a:xfrm>
            <a:prstGeom prst="rect">
              <a:avLst/>
            </a:prstGeom>
          </p:spPr>
          <p:txBody>
            <a:bodyPr wrap="square">
              <a:spAutoFit/>
            </a:bodyPr>
            <a:lstStyle/>
            <a:p>
              <a:r>
                <a:rPr lang="en-US" sz="2800" dirty="0">
                  <a:latin typeface="Fira Sans" panose="020B0503050000020004" pitchFamily="34" charset="0"/>
                </a:rPr>
                <a:t>A little guidance</a:t>
              </a:r>
            </a:p>
          </p:txBody>
        </p:sp>
      </p:grpSp>
    </p:spTree>
    <p:extLst>
      <p:ext uri="{BB962C8B-B14F-4D97-AF65-F5344CB8AC3E}">
        <p14:creationId xmlns:p14="http://schemas.microsoft.com/office/powerpoint/2010/main" val="374236164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anim calcmode="lin" valueType="num">
                                      <p:cBhvr>
                                        <p:cTn id="22" dur="500" fill="hold"/>
                                        <p:tgtEl>
                                          <p:spTgt spid="28"/>
                                        </p:tgtEl>
                                        <p:attrNameLst>
                                          <p:attrName>ppt_x</p:attrName>
                                        </p:attrNameLst>
                                      </p:cBhvr>
                                      <p:tavLst>
                                        <p:tav tm="0">
                                          <p:val>
                                            <p:strVal val="#ppt_x"/>
                                          </p:val>
                                        </p:tav>
                                        <p:tav tm="100000">
                                          <p:val>
                                            <p:strVal val="#ppt_x"/>
                                          </p:val>
                                        </p:tav>
                                      </p:tavLst>
                                    </p:anim>
                                    <p:anim calcmode="lin" valueType="num">
                                      <p:cBhvr>
                                        <p:cTn id="2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anim calcmode="lin" valueType="num">
                                      <p:cBhvr>
                                        <p:cTn id="29" dur="500" fill="hold"/>
                                        <p:tgtEl>
                                          <p:spTgt spid="31"/>
                                        </p:tgtEl>
                                        <p:attrNameLst>
                                          <p:attrName>ppt_x</p:attrName>
                                        </p:attrNameLst>
                                      </p:cBhvr>
                                      <p:tavLst>
                                        <p:tav tm="0">
                                          <p:val>
                                            <p:strVal val="#ppt_x"/>
                                          </p:val>
                                        </p:tav>
                                        <p:tav tm="100000">
                                          <p:val>
                                            <p:strVal val="#ppt_x"/>
                                          </p:val>
                                        </p:tav>
                                      </p:tavLst>
                                    </p:anim>
                                    <p:anim calcmode="lin" valueType="num">
                                      <p:cBhvr>
                                        <p:cTn id="30"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962447" y="1312485"/>
            <a:ext cx="4428523" cy="4417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6375214" y="2521258"/>
            <a:ext cx="5183959" cy="999994"/>
          </a:xfrm>
        </p:spPr>
        <p:txBody>
          <a:bodyPr anchor="t">
            <a:normAutofit fontScale="90000"/>
          </a:bodyPr>
          <a:lstStyle/>
          <a:p>
            <a:r>
              <a:rPr lang="en-US" dirty="0"/>
              <a:t>The Road To 2020</a:t>
            </a:r>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a:xfrm>
            <a:off x="5638800" y="3710866"/>
            <a:ext cx="6026458" cy="2156534"/>
          </a:xfrm>
        </p:spPr>
        <p:txBody>
          <a:bodyPr>
            <a:normAutofit/>
          </a:bodyPr>
          <a:lstStyle/>
          <a:p>
            <a:r>
              <a:rPr lang="fr-FR" b="1" dirty="0"/>
              <a:t>Carolina Valderrama-</a:t>
            </a:r>
            <a:r>
              <a:rPr lang="fr-FR" b="1" dirty="0" err="1"/>
              <a:t>Echavarria</a:t>
            </a:r>
            <a:r>
              <a:rPr lang="fr-FR" b="1" dirty="0"/>
              <a:t> </a:t>
            </a:r>
            <a:br>
              <a:rPr lang="fr-FR" b="1" dirty="0"/>
            </a:br>
            <a:r>
              <a:rPr lang="fr-FR" b="1" dirty="0"/>
              <a:t>Partnership </a:t>
            </a:r>
            <a:r>
              <a:rPr lang="fr-FR" b="1" dirty="0" err="1"/>
              <a:t>Specialist</a:t>
            </a:r>
            <a:r>
              <a:rPr lang="fr-FR" b="1" dirty="0"/>
              <a:t> </a:t>
            </a:r>
            <a:endParaRPr lang="en-US" sz="20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85121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1C972A5-4AEF-4344-8D98-EB0AAF4655C8}"/>
              </a:ext>
            </a:extLst>
          </p:cNvPr>
          <p:cNvGrpSpPr/>
          <p:nvPr/>
        </p:nvGrpSpPr>
        <p:grpSpPr>
          <a:xfrm>
            <a:off x="6542623" y="1488802"/>
            <a:ext cx="4589047" cy="1200329"/>
            <a:chOff x="7466578" y="1120587"/>
            <a:chExt cx="4070192" cy="1200329"/>
          </a:xfrm>
        </p:grpSpPr>
        <p:pic>
          <p:nvPicPr>
            <p:cNvPr id="6" name="Picture 5">
              <a:extLst>
                <a:ext uri="{FF2B5EF4-FFF2-40B4-BE49-F238E27FC236}">
                  <a16:creationId xmlns:a16="http://schemas.microsoft.com/office/drawing/2014/main" id="{0B90A227-C3F7-A547-A03D-C79B0AF831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578" y="1209363"/>
              <a:ext cx="609600" cy="609600"/>
            </a:xfrm>
            <a:prstGeom prst="rect">
              <a:avLst/>
            </a:prstGeom>
          </p:spPr>
        </p:pic>
        <p:sp>
          <p:nvSpPr>
            <p:cNvPr id="7" name="Rectangle 6">
              <a:extLst>
                <a:ext uri="{FF2B5EF4-FFF2-40B4-BE49-F238E27FC236}">
                  <a16:creationId xmlns:a16="http://schemas.microsoft.com/office/drawing/2014/main" id="{577F9B38-629D-2341-BF3E-2242CEBBE512}"/>
                </a:ext>
              </a:extLst>
            </p:cNvPr>
            <p:cNvSpPr/>
            <p:nvPr/>
          </p:nvSpPr>
          <p:spPr>
            <a:xfrm>
              <a:off x="8317452" y="1120587"/>
              <a:ext cx="3219318" cy="1200329"/>
            </a:xfrm>
            <a:prstGeom prst="rect">
              <a:avLst/>
            </a:prstGeom>
          </p:spPr>
          <p:txBody>
            <a:bodyPr wrap="square">
              <a:spAutoFit/>
            </a:bodyPr>
            <a:lstStyle/>
            <a:p>
              <a:r>
                <a:rPr lang="en-US" sz="2400" dirty="0">
                  <a:latin typeface="Fira Sans" panose="020B0503050000020004" pitchFamily="34" charset="0"/>
                </a:rPr>
                <a:t>IMLS Block Grant formula uses census population data</a:t>
              </a:r>
            </a:p>
          </p:txBody>
        </p:sp>
      </p:grpSp>
      <p:grpSp>
        <p:nvGrpSpPr>
          <p:cNvPr id="8" name="Group 7">
            <a:extLst>
              <a:ext uri="{FF2B5EF4-FFF2-40B4-BE49-F238E27FC236}">
                <a16:creationId xmlns:a16="http://schemas.microsoft.com/office/drawing/2014/main" id="{B5FD3C78-9B12-904F-B126-37F3833C3E0F}"/>
              </a:ext>
            </a:extLst>
          </p:cNvPr>
          <p:cNvGrpSpPr/>
          <p:nvPr/>
        </p:nvGrpSpPr>
        <p:grpSpPr>
          <a:xfrm>
            <a:off x="6542623" y="2931773"/>
            <a:ext cx="5016115" cy="1569660"/>
            <a:chOff x="7466577" y="1193699"/>
            <a:chExt cx="3980618" cy="1569660"/>
          </a:xfrm>
        </p:grpSpPr>
        <p:pic>
          <p:nvPicPr>
            <p:cNvPr id="9" name="Picture 8">
              <a:extLst>
                <a:ext uri="{FF2B5EF4-FFF2-40B4-BE49-F238E27FC236}">
                  <a16:creationId xmlns:a16="http://schemas.microsoft.com/office/drawing/2014/main" id="{698E52F6-8E5B-2244-AFF0-4A04352E0A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577" y="1289263"/>
              <a:ext cx="545426" cy="609600"/>
            </a:xfrm>
            <a:prstGeom prst="rect">
              <a:avLst/>
            </a:prstGeom>
          </p:spPr>
        </p:pic>
        <p:sp>
          <p:nvSpPr>
            <p:cNvPr id="10" name="Rectangle 9">
              <a:extLst>
                <a:ext uri="{FF2B5EF4-FFF2-40B4-BE49-F238E27FC236}">
                  <a16:creationId xmlns:a16="http://schemas.microsoft.com/office/drawing/2014/main" id="{4EB3818E-AE50-4146-ADFA-EC824597B4DD}"/>
                </a:ext>
              </a:extLst>
            </p:cNvPr>
            <p:cNvSpPr/>
            <p:nvPr/>
          </p:nvSpPr>
          <p:spPr>
            <a:xfrm>
              <a:off x="8227877" y="1193699"/>
              <a:ext cx="3219318" cy="1569660"/>
            </a:xfrm>
            <a:prstGeom prst="rect">
              <a:avLst/>
            </a:prstGeom>
          </p:spPr>
          <p:txBody>
            <a:bodyPr wrap="square">
              <a:spAutoFit/>
            </a:bodyPr>
            <a:lstStyle/>
            <a:p>
              <a:r>
                <a:rPr lang="en-US" sz="2400" dirty="0">
                  <a:latin typeface="Fira Sans" panose="020B0503050000020004" pitchFamily="34" charset="0"/>
                </a:rPr>
                <a:t>Census data is used in education funding, and thus affects school library funding</a:t>
              </a:r>
            </a:p>
          </p:txBody>
        </p:sp>
      </p:grpSp>
      <p:sp>
        <p:nvSpPr>
          <p:cNvPr id="17" name="TextBox 16">
            <a:extLst>
              <a:ext uri="{FF2B5EF4-FFF2-40B4-BE49-F238E27FC236}">
                <a16:creationId xmlns:a16="http://schemas.microsoft.com/office/drawing/2014/main" id="{84F6F201-5DC5-5740-BB4A-D6C3CC39AC43}"/>
              </a:ext>
            </a:extLst>
          </p:cNvPr>
          <p:cNvSpPr txBox="1"/>
          <p:nvPr/>
        </p:nvSpPr>
        <p:spPr>
          <a:xfrm>
            <a:off x="633262" y="992781"/>
            <a:ext cx="5016117" cy="1938992"/>
          </a:xfrm>
          <a:prstGeom prst="rect">
            <a:avLst/>
          </a:prstGeom>
          <a:noFill/>
        </p:spPr>
        <p:txBody>
          <a:bodyPr wrap="none" rtlCol="0">
            <a:spAutoFit/>
          </a:bodyPr>
          <a:lstStyle/>
          <a:p>
            <a:r>
              <a:rPr lang="en-US" sz="4000" b="1" dirty="0">
                <a:solidFill>
                  <a:schemeClr val="bg1"/>
                </a:solidFill>
                <a:latin typeface="Merriweather" panose="02060503050406030704" pitchFamily="18" charset="0"/>
              </a:rPr>
              <a:t>Why is a complete</a:t>
            </a:r>
          </a:p>
          <a:p>
            <a:r>
              <a:rPr lang="en-US" sz="4000" b="1" dirty="0">
                <a:solidFill>
                  <a:schemeClr val="bg1"/>
                </a:solidFill>
                <a:latin typeface="Merriweather" panose="02060503050406030704" pitchFamily="18" charset="0"/>
              </a:rPr>
              <a:t>count important </a:t>
            </a:r>
          </a:p>
          <a:p>
            <a:r>
              <a:rPr lang="en-US" sz="4000" b="1" dirty="0">
                <a:solidFill>
                  <a:schemeClr val="bg1"/>
                </a:solidFill>
                <a:latin typeface="Merriweather" panose="02060503050406030704" pitchFamily="18" charset="0"/>
              </a:rPr>
              <a:t>for my library?</a:t>
            </a:r>
          </a:p>
        </p:txBody>
      </p:sp>
      <p:grpSp>
        <p:nvGrpSpPr>
          <p:cNvPr id="20" name="Group 19">
            <a:extLst>
              <a:ext uri="{FF2B5EF4-FFF2-40B4-BE49-F238E27FC236}">
                <a16:creationId xmlns:a16="http://schemas.microsoft.com/office/drawing/2014/main" id="{4779A646-27A2-41E9-86CB-CA207A9A8B0A}"/>
              </a:ext>
            </a:extLst>
          </p:cNvPr>
          <p:cNvGrpSpPr/>
          <p:nvPr/>
        </p:nvGrpSpPr>
        <p:grpSpPr>
          <a:xfrm>
            <a:off x="6542623" y="4670823"/>
            <a:ext cx="4186415" cy="1764698"/>
            <a:chOff x="6542621" y="4286123"/>
            <a:chExt cx="4186415" cy="1764698"/>
          </a:xfrm>
        </p:grpSpPr>
        <p:pic>
          <p:nvPicPr>
            <p:cNvPr id="12" name="Picture 11">
              <a:extLst>
                <a:ext uri="{FF2B5EF4-FFF2-40B4-BE49-F238E27FC236}">
                  <a16:creationId xmlns:a16="http://schemas.microsoft.com/office/drawing/2014/main" id="{5D667560-5C2B-8847-A430-9691044AA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2621" y="4286123"/>
              <a:ext cx="609600" cy="609600"/>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FA833C47-4C29-4F84-89C8-25D8AE04C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295" y="4297976"/>
              <a:ext cx="3162741" cy="1752845"/>
            </a:xfrm>
            <a:prstGeom prst="rect">
              <a:avLst/>
            </a:prstGeom>
          </p:spPr>
        </p:pic>
      </p:grpSp>
    </p:spTree>
    <p:extLst>
      <p:ext uri="{BB962C8B-B14F-4D97-AF65-F5344CB8AC3E}">
        <p14:creationId xmlns:p14="http://schemas.microsoft.com/office/powerpoint/2010/main" val="38380319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B9AE7F04-6D71-DB43-A3AB-A9A921231D9A}"/>
              </a:ext>
            </a:extLst>
          </p:cNvPr>
          <p:cNvSpPr txBox="1"/>
          <p:nvPr/>
        </p:nvSpPr>
        <p:spPr>
          <a:xfrm>
            <a:off x="493339" y="2495834"/>
            <a:ext cx="5509842" cy="707886"/>
          </a:xfrm>
          <a:prstGeom prst="rect">
            <a:avLst/>
          </a:prstGeom>
          <a:noFill/>
        </p:spPr>
        <p:txBody>
          <a:bodyPr wrap="none" rtlCol="0">
            <a:spAutoFit/>
          </a:bodyPr>
          <a:lstStyle/>
          <a:p>
            <a:r>
              <a:rPr lang="en-US" sz="4000" b="1" dirty="0">
                <a:solidFill>
                  <a:srgbClr val="D3582F"/>
                </a:solidFill>
                <a:latin typeface="Merriweather" panose="02060503050406030704" pitchFamily="18" charset="0"/>
              </a:rPr>
              <a:t>Why worry about it?</a:t>
            </a:r>
          </a:p>
        </p:txBody>
      </p:sp>
      <p:grpSp>
        <p:nvGrpSpPr>
          <p:cNvPr id="20" name="Group 19">
            <a:extLst>
              <a:ext uri="{FF2B5EF4-FFF2-40B4-BE49-F238E27FC236}">
                <a16:creationId xmlns:a16="http://schemas.microsoft.com/office/drawing/2014/main" id="{4983B404-5E96-D448-AB4D-81D844A04EE4}"/>
              </a:ext>
            </a:extLst>
          </p:cNvPr>
          <p:cNvGrpSpPr/>
          <p:nvPr/>
        </p:nvGrpSpPr>
        <p:grpSpPr>
          <a:xfrm>
            <a:off x="6565991" y="952106"/>
            <a:ext cx="2482605" cy="2401478"/>
            <a:chOff x="6565991" y="952106"/>
            <a:chExt cx="2482605" cy="2401478"/>
          </a:xfrm>
        </p:grpSpPr>
        <p:sp>
          <p:nvSpPr>
            <p:cNvPr id="6" name="Rectangle 5">
              <a:extLst>
                <a:ext uri="{FF2B5EF4-FFF2-40B4-BE49-F238E27FC236}">
                  <a16:creationId xmlns:a16="http://schemas.microsoft.com/office/drawing/2014/main" id="{BAED7EE0-6898-F542-90C3-CFFE1C7DBB57}"/>
                </a:ext>
              </a:extLst>
            </p:cNvPr>
            <p:cNvSpPr/>
            <p:nvPr/>
          </p:nvSpPr>
          <p:spPr>
            <a:xfrm>
              <a:off x="6565991" y="952106"/>
              <a:ext cx="2482605" cy="2401478"/>
            </a:xfrm>
            <a:prstGeom prst="rect">
              <a:avLst/>
            </a:prstGeom>
            <a:noFill/>
            <a:ln w="12700">
              <a:solidFill>
                <a:srgbClr val="E9E7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ira Sans" panose="020B0503050000020004" pitchFamily="34" charset="0"/>
              </a:endParaRPr>
            </a:p>
          </p:txBody>
        </p:sp>
        <p:pic>
          <p:nvPicPr>
            <p:cNvPr id="3" name="Picture 2" descr="A close up of a sign&#10;&#10;Description automatically generated">
              <a:extLst>
                <a:ext uri="{FF2B5EF4-FFF2-40B4-BE49-F238E27FC236}">
                  <a16:creationId xmlns:a16="http://schemas.microsoft.com/office/drawing/2014/main" id="{1811B15A-9C0C-B24A-AF6D-5B1B4289DB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4571" y="1420018"/>
              <a:ext cx="1277516" cy="1429759"/>
            </a:xfrm>
            <a:prstGeom prst="rect">
              <a:avLst/>
            </a:prstGeom>
          </p:spPr>
        </p:pic>
      </p:grpSp>
      <p:grpSp>
        <p:nvGrpSpPr>
          <p:cNvPr id="21" name="Group 20">
            <a:extLst>
              <a:ext uri="{FF2B5EF4-FFF2-40B4-BE49-F238E27FC236}">
                <a16:creationId xmlns:a16="http://schemas.microsoft.com/office/drawing/2014/main" id="{19474A03-EEE7-CD45-893B-F1E034E10E4F}"/>
              </a:ext>
            </a:extLst>
          </p:cNvPr>
          <p:cNvGrpSpPr/>
          <p:nvPr/>
        </p:nvGrpSpPr>
        <p:grpSpPr>
          <a:xfrm>
            <a:off x="9216056" y="952106"/>
            <a:ext cx="2482605" cy="2401478"/>
            <a:chOff x="9216058" y="952106"/>
            <a:chExt cx="2482605" cy="2401478"/>
          </a:xfrm>
        </p:grpSpPr>
        <p:sp>
          <p:nvSpPr>
            <p:cNvPr id="7" name="Rectangle 6">
              <a:extLst>
                <a:ext uri="{FF2B5EF4-FFF2-40B4-BE49-F238E27FC236}">
                  <a16:creationId xmlns:a16="http://schemas.microsoft.com/office/drawing/2014/main" id="{FBD53444-BB32-A740-B5B9-05BC14DCE360}"/>
                </a:ext>
              </a:extLst>
            </p:cNvPr>
            <p:cNvSpPr/>
            <p:nvPr/>
          </p:nvSpPr>
          <p:spPr>
            <a:xfrm>
              <a:off x="9216058" y="952106"/>
              <a:ext cx="2482605" cy="2401478"/>
            </a:xfrm>
            <a:prstGeom prst="rect">
              <a:avLst/>
            </a:prstGeom>
            <a:noFill/>
            <a:ln w="12700">
              <a:solidFill>
                <a:srgbClr val="E9E7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ira Sans" panose="020B0503050000020004" pitchFamily="34" charset="0"/>
              </a:endParaRPr>
            </a:p>
          </p:txBody>
        </p:sp>
        <p:pic>
          <p:nvPicPr>
            <p:cNvPr id="5" name="Picture 4">
              <a:extLst>
                <a:ext uri="{FF2B5EF4-FFF2-40B4-BE49-F238E27FC236}">
                  <a16:creationId xmlns:a16="http://schemas.microsoft.com/office/drawing/2014/main" id="{8AED63AF-7763-F745-A603-78F136609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836" y="1420018"/>
              <a:ext cx="764955" cy="1359268"/>
            </a:xfrm>
            <a:prstGeom prst="rect">
              <a:avLst/>
            </a:prstGeom>
          </p:spPr>
        </p:pic>
      </p:grpSp>
      <p:sp>
        <p:nvSpPr>
          <p:cNvPr id="26" name="Rectangle 25">
            <a:extLst>
              <a:ext uri="{FF2B5EF4-FFF2-40B4-BE49-F238E27FC236}">
                <a16:creationId xmlns:a16="http://schemas.microsoft.com/office/drawing/2014/main" id="{E28E4DD1-0CE5-EB4A-A0D6-D15DB4C60C09}"/>
              </a:ext>
            </a:extLst>
          </p:cNvPr>
          <p:cNvSpPr/>
          <p:nvPr/>
        </p:nvSpPr>
        <p:spPr>
          <a:xfrm>
            <a:off x="6565991" y="3525625"/>
            <a:ext cx="2482605" cy="2401478"/>
          </a:xfrm>
          <a:prstGeom prst="rect">
            <a:avLst/>
          </a:prstGeom>
          <a:noFill/>
          <a:ln w="12700">
            <a:solidFill>
              <a:srgbClr val="E9E7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ira Sans" panose="020B0503050000020004" pitchFamily="34" charset="0"/>
            </a:endParaRPr>
          </a:p>
        </p:txBody>
      </p:sp>
      <p:grpSp>
        <p:nvGrpSpPr>
          <p:cNvPr id="23" name="Group 22">
            <a:extLst>
              <a:ext uri="{FF2B5EF4-FFF2-40B4-BE49-F238E27FC236}">
                <a16:creationId xmlns:a16="http://schemas.microsoft.com/office/drawing/2014/main" id="{04670402-8DA0-F54A-8BFF-B20E16D90294}"/>
              </a:ext>
            </a:extLst>
          </p:cNvPr>
          <p:cNvGrpSpPr/>
          <p:nvPr/>
        </p:nvGrpSpPr>
        <p:grpSpPr>
          <a:xfrm>
            <a:off x="9216058" y="3525625"/>
            <a:ext cx="2482605" cy="2401478"/>
            <a:chOff x="9216058" y="3525625"/>
            <a:chExt cx="2482605" cy="2401478"/>
          </a:xfrm>
        </p:grpSpPr>
        <p:sp>
          <p:nvSpPr>
            <p:cNvPr id="27" name="Rectangle 26">
              <a:extLst>
                <a:ext uri="{FF2B5EF4-FFF2-40B4-BE49-F238E27FC236}">
                  <a16:creationId xmlns:a16="http://schemas.microsoft.com/office/drawing/2014/main" id="{CDDE1418-BB87-1345-8E95-520AF5B83F37}"/>
                </a:ext>
              </a:extLst>
            </p:cNvPr>
            <p:cNvSpPr/>
            <p:nvPr/>
          </p:nvSpPr>
          <p:spPr>
            <a:xfrm>
              <a:off x="9216058" y="3525625"/>
              <a:ext cx="2482605" cy="2401478"/>
            </a:xfrm>
            <a:prstGeom prst="rect">
              <a:avLst/>
            </a:prstGeom>
            <a:noFill/>
            <a:ln w="12700">
              <a:solidFill>
                <a:srgbClr val="E9E7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ira Sans" panose="020B0503050000020004" pitchFamily="34" charset="0"/>
              </a:endParaRPr>
            </a:p>
          </p:txBody>
        </p:sp>
        <p:pic>
          <p:nvPicPr>
            <p:cNvPr id="19" name="Picture 18">
              <a:extLst>
                <a:ext uri="{FF2B5EF4-FFF2-40B4-BE49-F238E27FC236}">
                  <a16:creationId xmlns:a16="http://schemas.microsoft.com/office/drawing/2014/main" id="{5EB8C930-562A-D843-BDE8-B35D82CD66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0660" y="4150891"/>
              <a:ext cx="773399" cy="1141685"/>
            </a:xfrm>
            <a:prstGeom prst="rect">
              <a:avLst/>
            </a:prstGeom>
          </p:spPr>
        </p:pic>
      </p:grpSp>
      <p:pic>
        <p:nvPicPr>
          <p:cNvPr id="4" name="Picture 3" descr="A close up of a sign&#10;&#10;Description automatically generated">
            <a:extLst>
              <a:ext uri="{FF2B5EF4-FFF2-40B4-BE49-F238E27FC236}">
                <a16:creationId xmlns:a16="http://schemas.microsoft.com/office/drawing/2014/main" id="{39848D95-99D6-488E-91FB-442A675214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3870" y="3863826"/>
            <a:ext cx="1428750" cy="1428750"/>
          </a:xfrm>
          <a:prstGeom prst="rect">
            <a:avLst/>
          </a:prstGeom>
        </p:spPr>
      </p:pic>
    </p:spTree>
    <p:extLst>
      <p:ext uri="{BB962C8B-B14F-4D97-AF65-F5344CB8AC3E}">
        <p14:creationId xmlns:p14="http://schemas.microsoft.com/office/powerpoint/2010/main" val="3444543390"/>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0000">
                                      <p:stCondLst>
                                        <p:cond delay="150"/>
                                      </p:stCondLst>
                                      <p:childTnLst>
                                        <p:set>
                                          <p:cBhvr>
                                            <p:cTn id="11" dur="1" fill="hold">
                                              <p:stCondLst>
                                                <p:cond delay="0"/>
                                              </p:stCondLst>
                                            </p:cTn>
                                            <p:tgtEl>
                                              <p:spTgt spid="21"/>
                                            </p:tgtEl>
                                            <p:attrNameLst>
                                              <p:attrName>style.visibility</p:attrName>
                                            </p:attrNameLst>
                                          </p:cBhvr>
                                          <p:to>
                                            <p:strVal val="visible"/>
                                          </p:to>
                                        </p:set>
                                        <p:anim calcmode="lin" valueType="num" p14:bounceEnd="60000">
                                          <p:cBhvr additive="base">
                                            <p:cTn id="12" dur="1000" fill="hold"/>
                                            <p:tgtEl>
                                              <p:spTgt spid="21"/>
                                            </p:tgtEl>
                                            <p:attrNameLst>
                                              <p:attrName>ppt_x</p:attrName>
                                            </p:attrNameLst>
                                          </p:cBhvr>
                                          <p:tavLst>
                                            <p:tav tm="0">
                                              <p:val>
                                                <p:strVal val="#ppt_x"/>
                                              </p:val>
                                            </p:tav>
                                            <p:tav tm="100000">
                                              <p:val>
                                                <p:strVal val="#ppt_x"/>
                                              </p:val>
                                            </p:tav>
                                          </p:tavLst>
                                        </p:anim>
                                        <p:anim calcmode="lin" valueType="num" p14:bounceEnd="60000">
                                          <p:cBhvr additive="base">
                                            <p:cTn id="13" dur="10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2150"/>
                                </p:stCondLst>
                                <p:childTnLst>
                                  <p:par>
                                    <p:cTn id="15" presetID="2" presetClass="entr" presetSubtype="4" fill="hold" nodeType="afterEffect" p14:presetBounceEnd="60000">
                                      <p:stCondLst>
                                        <p:cond delay="450"/>
                                      </p:stCondLst>
                                      <p:childTnLst>
                                        <p:set>
                                          <p:cBhvr>
                                            <p:cTn id="16" dur="1" fill="hold">
                                              <p:stCondLst>
                                                <p:cond delay="0"/>
                                              </p:stCondLst>
                                            </p:cTn>
                                            <p:tgtEl>
                                              <p:spTgt spid="23"/>
                                            </p:tgtEl>
                                            <p:attrNameLst>
                                              <p:attrName>style.visibility</p:attrName>
                                            </p:attrNameLst>
                                          </p:cBhvr>
                                          <p:to>
                                            <p:strVal val="visible"/>
                                          </p:to>
                                        </p:set>
                                        <p:anim calcmode="lin" valueType="num" p14:bounceEnd="60000">
                                          <p:cBhvr additive="base">
                                            <p:cTn id="17" dur="1000" fill="hold"/>
                                            <p:tgtEl>
                                              <p:spTgt spid="23"/>
                                            </p:tgtEl>
                                            <p:attrNameLst>
                                              <p:attrName>ppt_x</p:attrName>
                                            </p:attrNameLst>
                                          </p:cBhvr>
                                          <p:tavLst>
                                            <p:tav tm="0">
                                              <p:val>
                                                <p:strVal val="#ppt_x"/>
                                              </p:val>
                                            </p:tav>
                                            <p:tav tm="100000">
                                              <p:val>
                                                <p:strVal val="#ppt_x"/>
                                              </p:val>
                                            </p:tav>
                                          </p:tavLst>
                                        </p:anim>
                                        <p:anim calcmode="lin" valueType="num" p14:bounceEnd="60000">
                                          <p:cBhvr additive="base">
                                            <p:cTn id="1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15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1000" fill="hold"/>
                                            <p:tgtEl>
                                              <p:spTgt spid="21"/>
                                            </p:tgtEl>
                                            <p:attrNameLst>
                                              <p:attrName>ppt_x</p:attrName>
                                            </p:attrNameLst>
                                          </p:cBhvr>
                                          <p:tavLst>
                                            <p:tav tm="0">
                                              <p:val>
                                                <p:strVal val="#ppt_x"/>
                                              </p:val>
                                            </p:tav>
                                            <p:tav tm="100000">
                                              <p:val>
                                                <p:strVal val="#ppt_x"/>
                                              </p:val>
                                            </p:tav>
                                          </p:tavLst>
                                        </p:anim>
                                        <p:anim calcmode="lin" valueType="num">
                                          <p:cBhvr additive="base">
                                            <p:cTn id="13" dur="10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2150"/>
                                </p:stCondLst>
                                <p:childTnLst>
                                  <p:par>
                                    <p:cTn id="15" presetID="2" presetClass="entr" presetSubtype="4" fill="hold" nodeType="afterEffect">
                                      <p:stCondLst>
                                        <p:cond delay="45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1000" fill="hold"/>
                                            <p:tgtEl>
                                              <p:spTgt spid="23"/>
                                            </p:tgtEl>
                                            <p:attrNameLst>
                                              <p:attrName>ppt_x</p:attrName>
                                            </p:attrNameLst>
                                          </p:cBhvr>
                                          <p:tavLst>
                                            <p:tav tm="0">
                                              <p:val>
                                                <p:strVal val="#ppt_x"/>
                                              </p:val>
                                            </p:tav>
                                            <p:tav tm="100000">
                                              <p:val>
                                                <p:strVal val="#ppt_x"/>
                                              </p:val>
                                            </p:tav>
                                          </p:tavLst>
                                        </p:anim>
                                        <p:anim calcmode="lin" valueType="num">
                                          <p:cBhvr additive="base">
                                            <p:cTn id="1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37174" y="816784"/>
            <a:ext cx="7670306" cy="707886"/>
          </a:xfrm>
          <a:prstGeom prst="rect">
            <a:avLst/>
          </a:prstGeom>
          <a:noFill/>
        </p:spPr>
        <p:txBody>
          <a:bodyPr wrap="square" rtlCol="0">
            <a:spAutoFit/>
          </a:bodyPr>
          <a:lstStyle/>
          <a:p>
            <a:pPr algn="ctr"/>
            <a:r>
              <a:rPr lang="en-US" sz="4000" dirty="0">
                <a:solidFill>
                  <a:srgbClr val="D3582F"/>
                </a:solidFill>
                <a:latin typeface="Merriweather" panose="02060503050406030704" pitchFamily="18" charset="0"/>
                <a:ea typeface="Fira Sans ExtraLight" panose="020B0403050000020004" pitchFamily="34" charset="0"/>
              </a:rPr>
              <a:t>Fun Facts About the Census</a:t>
            </a:r>
          </a:p>
        </p:txBody>
      </p:sp>
      <p:sp>
        <p:nvSpPr>
          <p:cNvPr id="31" name="Rectangle 30">
            <a:extLst>
              <a:ext uri="{FF2B5EF4-FFF2-40B4-BE49-F238E27FC236}">
                <a16:creationId xmlns:a16="http://schemas.microsoft.com/office/drawing/2014/main" id="{1B71ACC2-9AAF-934D-AAEA-6967362DB357}"/>
              </a:ext>
            </a:extLst>
          </p:cNvPr>
          <p:cNvSpPr/>
          <p:nvPr/>
        </p:nvSpPr>
        <p:spPr>
          <a:xfrm>
            <a:off x="2855111" y="1541620"/>
            <a:ext cx="6619120" cy="400110"/>
          </a:xfrm>
          <a:prstGeom prst="rect">
            <a:avLst/>
          </a:prstGeom>
        </p:spPr>
        <p:txBody>
          <a:bodyPr wrap="none">
            <a:spAutoFit/>
          </a:bodyPr>
          <a:lstStyle/>
          <a:p>
            <a:r>
              <a:rPr lang="en-US" sz="2000" spc="200" dirty="0">
                <a:latin typeface="Fira Sans" panose="020B0503050000020004" pitchFamily="34" charset="0"/>
              </a:rPr>
              <a:t>FOR SMALL TALK AND COCKTAIL PARTY FODDER</a:t>
            </a:r>
          </a:p>
        </p:txBody>
      </p:sp>
      <p:grpSp>
        <p:nvGrpSpPr>
          <p:cNvPr id="25" name="Group 24">
            <a:extLst>
              <a:ext uri="{FF2B5EF4-FFF2-40B4-BE49-F238E27FC236}">
                <a16:creationId xmlns:a16="http://schemas.microsoft.com/office/drawing/2014/main" id="{36D8EB47-B949-674A-9E56-34F087E3836E}"/>
              </a:ext>
            </a:extLst>
          </p:cNvPr>
          <p:cNvGrpSpPr/>
          <p:nvPr/>
        </p:nvGrpSpPr>
        <p:grpSpPr>
          <a:xfrm>
            <a:off x="3550549" y="2472266"/>
            <a:ext cx="2482605" cy="2735473"/>
            <a:chOff x="3550549" y="2472266"/>
            <a:chExt cx="2482605" cy="2735473"/>
          </a:xfrm>
        </p:grpSpPr>
        <p:sp>
          <p:nvSpPr>
            <p:cNvPr id="26" name="Rectangle 25">
              <a:extLst>
                <a:ext uri="{FF2B5EF4-FFF2-40B4-BE49-F238E27FC236}">
                  <a16:creationId xmlns:a16="http://schemas.microsoft.com/office/drawing/2014/main" id="{A9599BBB-FCEB-414B-AD31-61775859774C}"/>
                </a:ext>
              </a:extLst>
            </p:cNvPr>
            <p:cNvSpPr/>
            <p:nvPr/>
          </p:nvSpPr>
          <p:spPr>
            <a:xfrm>
              <a:off x="3550549" y="2472266"/>
              <a:ext cx="2482605" cy="2633133"/>
            </a:xfrm>
            <a:prstGeom prst="rect">
              <a:avLst/>
            </a:prstGeom>
            <a:solidFill>
              <a:srgbClr val="E9E7E0">
                <a:alpha val="3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ira Sans" panose="020B0503050000020004" pitchFamily="34" charset="0"/>
              </a:endParaRPr>
            </a:p>
          </p:txBody>
        </p:sp>
        <p:grpSp>
          <p:nvGrpSpPr>
            <p:cNvPr id="27" name="Group 26">
              <a:extLst>
                <a:ext uri="{FF2B5EF4-FFF2-40B4-BE49-F238E27FC236}">
                  <a16:creationId xmlns:a16="http://schemas.microsoft.com/office/drawing/2014/main" id="{57798D01-5198-C24C-A2A7-61E9971B7F43}"/>
                </a:ext>
              </a:extLst>
            </p:cNvPr>
            <p:cNvGrpSpPr/>
            <p:nvPr/>
          </p:nvGrpSpPr>
          <p:grpSpPr>
            <a:xfrm>
              <a:off x="3729746" y="3000676"/>
              <a:ext cx="2116652" cy="2207063"/>
              <a:chOff x="3735684" y="3000676"/>
              <a:chExt cx="2116652" cy="2207063"/>
            </a:xfrm>
          </p:grpSpPr>
          <p:sp>
            <p:nvSpPr>
              <p:cNvPr id="32" name="Subtitle 2">
                <a:extLst>
                  <a:ext uri="{FF2B5EF4-FFF2-40B4-BE49-F238E27FC236}">
                    <a16:creationId xmlns:a16="http://schemas.microsoft.com/office/drawing/2014/main" id="{F11C203F-450D-B640-9DF2-3AD5D1CC6D7A}"/>
                  </a:ext>
                </a:extLst>
              </p:cNvPr>
              <p:cNvSpPr txBox="1">
                <a:spLocks/>
              </p:cNvSpPr>
              <p:nvPr/>
            </p:nvSpPr>
            <p:spPr>
              <a:xfrm>
                <a:off x="3735684" y="4081755"/>
                <a:ext cx="2116652" cy="112598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20"/>
                  </a:lnSpc>
                </a:pPr>
                <a:r>
                  <a:rPr lang="en-US" sz="1600" dirty="0">
                    <a:solidFill>
                      <a:schemeClr val="tx1"/>
                    </a:solidFill>
                    <a:latin typeface="Fira Sans" panose="020B0503050000020004" pitchFamily="34" charset="0"/>
                    <a:ea typeface="Arial Unicode MS" panose="020B0604020202020204" pitchFamily="34" charset="-128"/>
                    <a:cs typeface="Calibri" panose="020F0502020204030204" pitchFamily="34" charset="0"/>
                  </a:rPr>
                  <a:t>Were asked by the US Marshalls conducting the 1790 census</a:t>
                </a:r>
              </a:p>
            </p:txBody>
          </p:sp>
          <p:sp>
            <p:nvSpPr>
              <p:cNvPr id="33" name="TextBox 32">
                <a:extLst>
                  <a:ext uri="{FF2B5EF4-FFF2-40B4-BE49-F238E27FC236}">
                    <a16:creationId xmlns:a16="http://schemas.microsoft.com/office/drawing/2014/main" id="{AFA562E4-815E-3444-9C54-6D511BA72016}"/>
                  </a:ext>
                </a:extLst>
              </p:cNvPr>
              <p:cNvSpPr txBox="1"/>
              <p:nvPr/>
            </p:nvSpPr>
            <p:spPr>
              <a:xfrm>
                <a:off x="4029458" y="3628794"/>
                <a:ext cx="1510350" cy="400110"/>
              </a:xfrm>
              <a:prstGeom prst="rect">
                <a:avLst/>
              </a:prstGeom>
              <a:noFill/>
            </p:spPr>
            <p:txBody>
              <a:bodyPr wrap="none" rtlCol="0" anchor="ctr" anchorCtr="0">
                <a:spAutoFit/>
              </a:bodyPr>
              <a:lstStyle/>
              <a:p>
                <a:pPr algn="ctr"/>
                <a:r>
                  <a:rPr lang="en-US" sz="2000" dirty="0">
                    <a:solidFill>
                      <a:srgbClr val="D3582F"/>
                    </a:solidFill>
                    <a:latin typeface="Fira Sans" panose="020B0503050000020004" pitchFamily="34" charset="0"/>
                    <a:ea typeface="Fira Sans" panose="020B0503050000020004" pitchFamily="34" charset="0"/>
                    <a:cs typeface="Calibri" panose="020F0502020204030204" pitchFamily="34" charset="0"/>
                  </a:rPr>
                  <a:t>QUESTIONS</a:t>
                </a:r>
              </a:p>
            </p:txBody>
          </p:sp>
          <p:sp>
            <p:nvSpPr>
              <p:cNvPr id="34" name="Rectangle 33">
                <a:extLst>
                  <a:ext uri="{FF2B5EF4-FFF2-40B4-BE49-F238E27FC236}">
                    <a16:creationId xmlns:a16="http://schemas.microsoft.com/office/drawing/2014/main" id="{5AF72345-7C85-814F-9FDB-A096218A7FC0}"/>
                  </a:ext>
                </a:extLst>
              </p:cNvPr>
              <p:cNvSpPr>
                <a:spLocks/>
              </p:cNvSpPr>
              <p:nvPr/>
            </p:nvSpPr>
            <p:spPr bwMode="auto">
              <a:xfrm>
                <a:off x="4653383" y="3000676"/>
                <a:ext cx="285335" cy="4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2286000">
                  <a:lnSpc>
                    <a:spcPts val="3700"/>
                  </a:lnSpc>
                </a:pPr>
                <a:r>
                  <a:rPr lang="en-US" sz="3500" b="1" spc="250" dirty="0">
                    <a:solidFill>
                      <a:srgbClr val="002E49"/>
                    </a:solidFill>
                    <a:latin typeface="Fira Sans" panose="020B0503050000020004" pitchFamily="34" charset="0"/>
                    <a:ea typeface="Fira Sans" panose="020B0503050000020004" pitchFamily="34" charset="0"/>
                    <a:cs typeface="Calibri" panose="020F0502020204030204" pitchFamily="34" charset="0"/>
                    <a:sym typeface="Bebas Neue" charset="0"/>
                  </a:rPr>
                  <a:t>6</a:t>
                </a:r>
              </a:p>
            </p:txBody>
          </p:sp>
        </p:grpSp>
      </p:grpSp>
      <p:grpSp>
        <p:nvGrpSpPr>
          <p:cNvPr id="35" name="Group 34">
            <a:extLst>
              <a:ext uri="{FF2B5EF4-FFF2-40B4-BE49-F238E27FC236}">
                <a16:creationId xmlns:a16="http://schemas.microsoft.com/office/drawing/2014/main" id="{213E8F6C-F713-AB40-925F-72C76E7F7B65}"/>
              </a:ext>
            </a:extLst>
          </p:cNvPr>
          <p:cNvGrpSpPr/>
          <p:nvPr/>
        </p:nvGrpSpPr>
        <p:grpSpPr>
          <a:xfrm>
            <a:off x="8842215" y="2472266"/>
            <a:ext cx="2482605" cy="2633133"/>
            <a:chOff x="8842215" y="2472266"/>
            <a:chExt cx="2482605" cy="2633133"/>
          </a:xfrm>
        </p:grpSpPr>
        <p:sp>
          <p:nvSpPr>
            <p:cNvPr id="36" name="Rectangle 35">
              <a:extLst>
                <a:ext uri="{FF2B5EF4-FFF2-40B4-BE49-F238E27FC236}">
                  <a16:creationId xmlns:a16="http://schemas.microsoft.com/office/drawing/2014/main" id="{2DCD2813-04EA-784E-AC7A-25DE0E7EB564}"/>
                </a:ext>
              </a:extLst>
            </p:cNvPr>
            <p:cNvSpPr/>
            <p:nvPr/>
          </p:nvSpPr>
          <p:spPr>
            <a:xfrm>
              <a:off x="8842215" y="2472266"/>
              <a:ext cx="2482605" cy="2633133"/>
            </a:xfrm>
            <a:prstGeom prst="rect">
              <a:avLst/>
            </a:prstGeom>
            <a:solidFill>
              <a:srgbClr val="E9E7E0">
                <a:alpha val="3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ira Sans" panose="020B0503050000020004" pitchFamily="34" charset="0"/>
              </a:endParaRPr>
            </a:p>
          </p:txBody>
        </p:sp>
        <p:grpSp>
          <p:nvGrpSpPr>
            <p:cNvPr id="37" name="Group 36">
              <a:extLst>
                <a:ext uri="{FF2B5EF4-FFF2-40B4-BE49-F238E27FC236}">
                  <a16:creationId xmlns:a16="http://schemas.microsoft.com/office/drawing/2014/main" id="{99FD1CCB-784A-4042-8071-1AE07580993C}"/>
                </a:ext>
              </a:extLst>
            </p:cNvPr>
            <p:cNvGrpSpPr/>
            <p:nvPr/>
          </p:nvGrpSpPr>
          <p:grpSpPr>
            <a:xfrm>
              <a:off x="9019798" y="3000676"/>
              <a:ext cx="2116652" cy="1950582"/>
              <a:chOff x="9008802" y="3000676"/>
              <a:chExt cx="2116652" cy="1950582"/>
            </a:xfrm>
          </p:grpSpPr>
          <p:sp>
            <p:nvSpPr>
              <p:cNvPr id="38" name="Subtitle 2">
                <a:extLst>
                  <a:ext uri="{FF2B5EF4-FFF2-40B4-BE49-F238E27FC236}">
                    <a16:creationId xmlns:a16="http://schemas.microsoft.com/office/drawing/2014/main" id="{1958C103-0E5B-CB49-8101-ECC99B5CDAAE}"/>
                  </a:ext>
                </a:extLst>
              </p:cNvPr>
              <p:cNvSpPr txBox="1">
                <a:spLocks/>
              </p:cNvSpPr>
              <p:nvPr/>
            </p:nvSpPr>
            <p:spPr>
              <a:xfrm>
                <a:off x="9008802" y="4081755"/>
                <a:ext cx="2116652" cy="86950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20"/>
                  </a:lnSpc>
                </a:pPr>
                <a:r>
                  <a:rPr lang="en-US" sz="1600" dirty="0">
                    <a:solidFill>
                      <a:schemeClr val="tx1"/>
                    </a:solidFill>
                    <a:latin typeface="Fira Sans" panose="020B0503050000020004" pitchFamily="34" charset="0"/>
                    <a:ea typeface="Arial Unicode MS" panose="020B0604020202020204" pitchFamily="34" charset="-128"/>
                    <a:cs typeface="Calibri" panose="020F0502020204030204" pitchFamily="34" charset="0"/>
                  </a:rPr>
                  <a:t>Before census responses are made available</a:t>
                </a:r>
              </a:p>
            </p:txBody>
          </p:sp>
          <p:sp>
            <p:nvSpPr>
              <p:cNvPr id="39" name="TextBox 38">
                <a:extLst>
                  <a:ext uri="{FF2B5EF4-FFF2-40B4-BE49-F238E27FC236}">
                    <a16:creationId xmlns:a16="http://schemas.microsoft.com/office/drawing/2014/main" id="{E798910A-7535-AC44-B149-25589774F1FB}"/>
                  </a:ext>
                </a:extLst>
              </p:cNvPr>
              <p:cNvSpPr txBox="1"/>
              <p:nvPr/>
            </p:nvSpPr>
            <p:spPr>
              <a:xfrm>
                <a:off x="9604743" y="3628794"/>
                <a:ext cx="906018" cy="400110"/>
              </a:xfrm>
              <a:prstGeom prst="rect">
                <a:avLst/>
              </a:prstGeom>
              <a:noFill/>
            </p:spPr>
            <p:txBody>
              <a:bodyPr wrap="none" rtlCol="0" anchor="ctr" anchorCtr="0">
                <a:spAutoFit/>
              </a:bodyPr>
              <a:lstStyle/>
              <a:p>
                <a:pPr algn="ctr"/>
                <a:r>
                  <a:rPr lang="en-US" sz="2000" dirty="0">
                    <a:solidFill>
                      <a:srgbClr val="D3582F"/>
                    </a:solidFill>
                    <a:latin typeface="Fira Sans" panose="020B0503050000020004" pitchFamily="34" charset="0"/>
                    <a:ea typeface="Fira Sans" panose="020B0503050000020004" pitchFamily="34" charset="0"/>
                    <a:cs typeface="Calibri" panose="020F0502020204030204" pitchFamily="34" charset="0"/>
                  </a:rPr>
                  <a:t>YEARS</a:t>
                </a:r>
              </a:p>
            </p:txBody>
          </p:sp>
          <p:sp>
            <p:nvSpPr>
              <p:cNvPr id="40" name="Rectangle 39">
                <a:extLst>
                  <a:ext uri="{FF2B5EF4-FFF2-40B4-BE49-F238E27FC236}">
                    <a16:creationId xmlns:a16="http://schemas.microsoft.com/office/drawing/2014/main" id="{128DC354-E732-2D49-82A2-EFF9EF40DDE1}"/>
                  </a:ext>
                </a:extLst>
              </p:cNvPr>
              <p:cNvSpPr>
                <a:spLocks/>
              </p:cNvSpPr>
              <p:nvPr/>
            </p:nvSpPr>
            <p:spPr bwMode="auto">
              <a:xfrm>
                <a:off x="9815897" y="3000676"/>
                <a:ext cx="506549" cy="4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2286000">
                  <a:lnSpc>
                    <a:spcPts val="3700"/>
                  </a:lnSpc>
                </a:pPr>
                <a:r>
                  <a:rPr lang="en-US" sz="3500" b="1" spc="250" dirty="0">
                    <a:solidFill>
                      <a:srgbClr val="002E49"/>
                    </a:solidFill>
                    <a:latin typeface="Fira Sans" panose="020B0503050000020004" pitchFamily="34" charset="0"/>
                    <a:ea typeface="Fira Sans" panose="020B0503050000020004" pitchFamily="34" charset="0"/>
                    <a:cs typeface="Calibri" panose="020F0502020204030204" pitchFamily="34" charset="0"/>
                    <a:sym typeface="Bebas Neue" charset="0"/>
                  </a:rPr>
                  <a:t>72</a:t>
                </a:r>
              </a:p>
            </p:txBody>
          </p:sp>
        </p:grpSp>
      </p:grpSp>
      <p:grpSp>
        <p:nvGrpSpPr>
          <p:cNvPr id="41" name="Group 40">
            <a:extLst>
              <a:ext uri="{FF2B5EF4-FFF2-40B4-BE49-F238E27FC236}">
                <a16:creationId xmlns:a16="http://schemas.microsoft.com/office/drawing/2014/main" id="{D726645D-09E6-544E-98F7-2EBF60311F29}"/>
              </a:ext>
            </a:extLst>
          </p:cNvPr>
          <p:cNvGrpSpPr/>
          <p:nvPr/>
        </p:nvGrpSpPr>
        <p:grpSpPr>
          <a:xfrm>
            <a:off x="900482" y="2472266"/>
            <a:ext cx="2482605" cy="2633133"/>
            <a:chOff x="900482" y="2472266"/>
            <a:chExt cx="2482605" cy="2633133"/>
          </a:xfrm>
        </p:grpSpPr>
        <p:sp>
          <p:nvSpPr>
            <p:cNvPr id="42" name="Rectangle 41">
              <a:extLst>
                <a:ext uri="{FF2B5EF4-FFF2-40B4-BE49-F238E27FC236}">
                  <a16:creationId xmlns:a16="http://schemas.microsoft.com/office/drawing/2014/main" id="{A954E686-95CE-7648-874F-89D4CD93773D}"/>
                </a:ext>
              </a:extLst>
            </p:cNvPr>
            <p:cNvSpPr/>
            <p:nvPr/>
          </p:nvSpPr>
          <p:spPr>
            <a:xfrm>
              <a:off x="900482" y="2472266"/>
              <a:ext cx="2482605" cy="2633133"/>
            </a:xfrm>
            <a:prstGeom prst="rect">
              <a:avLst/>
            </a:prstGeom>
            <a:solidFill>
              <a:srgbClr val="E9E7E0">
                <a:alpha val="3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ira Sans" panose="020B0503050000020004" pitchFamily="34" charset="0"/>
              </a:endParaRPr>
            </a:p>
          </p:txBody>
        </p:sp>
        <p:grpSp>
          <p:nvGrpSpPr>
            <p:cNvPr id="43" name="Group 42">
              <a:extLst>
                <a:ext uri="{FF2B5EF4-FFF2-40B4-BE49-F238E27FC236}">
                  <a16:creationId xmlns:a16="http://schemas.microsoft.com/office/drawing/2014/main" id="{8EC1CCFE-6B26-F344-9639-AABE8C03BD15}"/>
                </a:ext>
              </a:extLst>
            </p:cNvPr>
            <p:cNvGrpSpPr/>
            <p:nvPr/>
          </p:nvGrpSpPr>
          <p:grpSpPr>
            <a:xfrm>
              <a:off x="1093719" y="3000676"/>
              <a:ext cx="2116652" cy="1950582"/>
              <a:chOff x="1075905" y="3000676"/>
              <a:chExt cx="2116652" cy="1950582"/>
            </a:xfrm>
          </p:grpSpPr>
          <p:sp>
            <p:nvSpPr>
              <p:cNvPr id="44" name="Subtitle 2">
                <a:extLst>
                  <a:ext uri="{FF2B5EF4-FFF2-40B4-BE49-F238E27FC236}">
                    <a16:creationId xmlns:a16="http://schemas.microsoft.com/office/drawing/2014/main" id="{E7CD0B5F-DB48-FD4E-931A-22170FC3221F}"/>
                  </a:ext>
                </a:extLst>
              </p:cNvPr>
              <p:cNvSpPr txBox="1">
                <a:spLocks/>
              </p:cNvSpPr>
              <p:nvPr/>
            </p:nvSpPr>
            <p:spPr>
              <a:xfrm>
                <a:off x="1075905" y="4081755"/>
                <a:ext cx="2116652" cy="86950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20"/>
                  </a:lnSpc>
                </a:pPr>
                <a:r>
                  <a:rPr lang="en-US" sz="1600" dirty="0">
                    <a:solidFill>
                      <a:schemeClr val="tx1"/>
                    </a:solidFill>
                    <a:latin typeface="Fira Sans" panose="020B0503050000020004" pitchFamily="34" charset="0"/>
                    <a:ea typeface="Arial Unicode MS" panose="020B0604020202020204" pitchFamily="34" charset="-128"/>
                    <a:cs typeface="Calibri" panose="020F0502020204030204" pitchFamily="34" charset="0"/>
                  </a:rPr>
                  <a:t>2020 is the first time the census is administered online</a:t>
                </a:r>
              </a:p>
            </p:txBody>
          </p:sp>
          <p:sp>
            <p:nvSpPr>
              <p:cNvPr id="45" name="TextBox 44">
                <a:extLst>
                  <a:ext uri="{FF2B5EF4-FFF2-40B4-BE49-F238E27FC236}">
                    <a16:creationId xmlns:a16="http://schemas.microsoft.com/office/drawing/2014/main" id="{4CAAEB03-FFAD-E547-B206-7276EAFF9D96}"/>
                  </a:ext>
                </a:extLst>
              </p:cNvPr>
              <p:cNvSpPr txBox="1"/>
              <p:nvPr/>
            </p:nvSpPr>
            <p:spPr>
              <a:xfrm>
                <a:off x="1726345" y="3628794"/>
                <a:ext cx="797014" cy="400110"/>
              </a:xfrm>
              <a:prstGeom prst="rect">
                <a:avLst/>
              </a:prstGeom>
              <a:noFill/>
            </p:spPr>
            <p:txBody>
              <a:bodyPr wrap="none" rtlCol="0" anchor="ctr" anchorCtr="0">
                <a:spAutoFit/>
              </a:bodyPr>
              <a:lstStyle/>
              <a:p>
                <a:pPr algn="ctr"/>
                <a:r>
                  <a:rPr lang="en-US" sz="2000" dirty="0">
                    <a:solidFill>
                      <a:srgbClr val="D3582F"/>
                    </a:solidFill>
                    <a:latin typeface="Fira Sans" panose="020B0503050000020004" pitchFamily="34" charset="0"/>
                    <a:ea typeface="Fira Sans" panose="020B0503050000020004" pitchFamily="34" charset="0"/>
                    <a:cs typeface="Calibri" panose="020F0502020204030204" pitchFamily="34" charset="0"/>
                  </a:rPr>
                  <a:t>TIME </a:t>
                </a:r>
              </a:p>
            </p:txBody>
          </p:sp>
          <p:sp>
            <p:nvSpPr>
              <p:cNvPr id="46" name="Rectangle 45">
                <a:extLst>
                  <a:ext uri="{FF2B5EF4-FFF2-40B4-BE49-F238E27FC236}">
                    <a16:creationId xmlns:a16="http://schemas.microsoft.com/office/drawing/2014/main" id="{1DFCA523-6DA0-6545-957E-0645288E3401}"/>
                  </a:ext>
                </a:extLst>
              </p:cNvPr>
              <p:cNvSpPr>
                <a:spLocks/>
              </p:cNvSpPr>
              <p:nvPr/>
            </p:nvSpPr>
            <p:spPr bwMode="auto">
              <a:xfrm>
                <a:off x="2016048" y="3000676"/>
                <a:ext cx="240450" cy="4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2286000">
                  <a:lnSpc>
                    <a:spcPts val="3700"/>
                  </a:lnSpc>
                </a:pPr>
                <a:r>
                  <a:rPr lang="en-US" sz="3500" b="1" spc="250" dirty="0">
                    <a:solidFill>
                      <a:srgbClr val="002E49"/>
                    </a:solidFill>
                    <a:latin typeface="Fira Sans" panose="020B0503050000020004" pitchFamily="34" charset="0"/>
                    <a:ea typeface="Fira Sans" panose="020B0503050000020004" pitchFamily="34" charset="0"/>
                    <a:cs typeface="Calibri" panose="020F0502020204030204" pitchFamily="34" charset="0"/>
                    <a:sym typeface="Bebas Neue" charset="0"/>
                  </a:rPr>
                  <a:t>1</a:t>
                </a:r>
              </a:p>
            </p:txBody>
          </p:sp>
        </p:grpSp>
      </p:grpSp>
      <p:grpSp>
        <p:nvGrpSpPr>
          <p:cNvPr id="47" name="Group 46">
            <a:extLst>
              <a:ext uri="{FF2B5EF4-FFF2-40B4-BE49-F238E27FC236}">
                <a16:creationId xmlns:a16="http://schemas.microsoft.com/office/drawing/2014/main" id="{9B696EC2-C4C3-8846-BE93-63A3083AE7E9}"/>
              </a:ext>
            </a:extLst>
          </p:cNvPr>
          <p:cNvGrpSpPr/>
          <p:nvPr/>
        </p:nvGrpSpPr>
        <p:grpSpPr>
          <a:xfrm>
            <a:off x="6200616" y="2472266"/>
            <a:ext cx="2482605" cy="2633133"/>
            <a:chOff x="6200616" y="2472266"/>
            <a:chExt cx="2482605" cy="2633133"/>
          </a:xfrm>
        </p:grpSpPr>
        <p:sp>
          <p:nvSpPr>
            <p:cNvPr id="48" name="Rectangle 47">
              <a:extLst>
                <a:ext uri="{FF2B5EF4-FFF2-40B4-BE49-F238E27FC236}">
                  <a16:creationId xmlns:a16="http://schemas.microsoft.com/office/drawing/2014/main" id="{A5B0F830-CB69-B743-8000-A8E43121A333}"/>
                </a:ext>
              </a:extLst>
            </p:cNvPr>
            <p:cNvSpPr/>
            <p:nvPr/>
          </p:nvSpPr>
          <p:spPr>
            <a:xfrm>
              <a:off x="6200616" y="2472266"/>
              <a:ext cx="2482605" cy="2633133"/>
            </a:xfrm>
            <a:prstGeom prst="rect">
              <a:avLst/>
            </a:prstGeom>
            <a:solidFill>
              <a:srgbClr val="E9E7E0">
                <a:alpha val="3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ira Sans" panose="020B0503050000020004" pitchFamily="34" charset="0"/>
              </a:endParaRPr>
            </a:p>
          </p:txBody>
        </p:sp>
        <p:grpSp>
          <p:nvGrpSpPr>
            <p:cNvPr id="49" name="Group 48">
              <a:extLst>
                <a:ext uri="{FF2B5EF4-FFF2-40B4-BE49-F238E27FC236}">
                  <a16:creationId xmlns:a16="http://schemas.microsoft.com/office/drawing/2014/main" id="{0DE73CD7-DE34-B94A-921F-5852463F90BF}"/>
                </a:ext>
              </a:extLst>
            </p:cNvPr>
            <p:cNvGrpSpPr/>
            <p:nvPr/>
          </p:nvGrpSpPr>
          <p:grpSpPr>
            <a:xfrm>
              <a:off x="6383587" y="3000676"/>
              <a:ext cx="2116652" cy="1950582"/>
              <a:chOff x="6395463" y="3000676"/>
              <a:chExt cx="2116652" cy="1950582"/>
            </a:xfrm>
          </p:grpSpPr>
          <p:sp>
            <p:nvSpPr>
              <p:cNvPr id="50" name="Subtitle 2">
                <a:extLst>
                  <a:ext uri="{FF2B5EF4-FFF2-40B4-BE49-F238E27FC236}">
                    <a16:creationId xmlns:a16="http://schemas.microsoft.com/office/drawing/2014/main" id="{7022B494-453F-9D4C-B412-2F37D54EB4C1}"/>
                  </a:ext>
                </a:extLst>
              </p:cNvPr>
              <p:cNvSpPr txBox="1">
                <a:spLocks/>
              </p:cNvSpPr>
              <p:nvPr/>
            </p:nvSpPr>
            <p:spPr>
              <a:xfrm>
                <a:off x="6395463" y="4081755"/>
                <a:ext cx="2116652" cy="86950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20"/>
                  </a:lnSpc>
                </a:pPr>
                <a:r>
                  <a:rPr lang="en-US" sz="1600" dirty="0">
                    <a:solidFill>
                      <a:schemeClr val="tx1"/>
                    </a:solidFill>
                    <a:latin typeface="Fira Sans" panose="020B0503050000020004" pitchFamily="34" charset="0"/>
                    <a:ea typeface="Arial Unicode MS" panose="020B0604020202020204" pitchFamily="34" charset="-128"/>
                    <a:cs typeface="Calibri" panose="020F0502020204030204" pitchFamily="34" charset="0"/>
                  </a:rPr>
                  <a:t>Are on the 2020 census (not carried out by US Marshalls)</a:t>
                </a:r>
              </a:p>
            </p:txBody>
          </p:sp>
          <p:sp>
            <p:nvSpPr>
              <p:cNvPr id="51" name="TextBox 50">
                <a:extLst>
                  <a:ext uri="{FF2B5EF4-FFF2-40B4-BE49-F238E27FC236}">
                    <a16:creationId xmlns:a16="http://schemas.microsoft.com/office/drawing/2014/main" id="{32F986A6-B3A9-634B-9E30-AF2F0A310082}"/>
                  </a:ext>
                </a:extLst>
              </p:cNvPr>
              <p:cNvSpPr txBox="1"/>
              <p:nvPr/>
            </p:nvSpPr>
            <p:spPr>
              <a:xfrm>
                <a:off x="6689236" y="3628794"/>
                <a:ext cx="1510350" cy="400110"/>
              </a:xfrm>
              <a:prstGeom prst="rect">
                <a:avLst/>
              </a:prstGeom>
              <a:noFill/>
            </p:spPr>
            <p:txBody>
              <a:bodyPr wrap="none" rtlCol="0" anchor="ctr" anchorCtr="0">
                <a:spAutoFit/>
              </a:bodyPr>
              <a:lstStyle/>
              <a:p>
                <a:pPr algn="ctr"/>
                <a:r>
                  <a:rPr lang="en-US" sz="2000" dirty="0">
                    <a:solidFill>
                      <a:srgbClr val="D3582F"/>
                    </a:solidFill>
                    <a:latin typeface="Fira Sans" panose="020B0503050000020004" pitchFamily="34" charset="0"/>
                    <a:ea typeface="Fira Sans" panose="020B0503050000020004" pitchFamily="34" charset="0"/>
                    <a:cs typeface="Calibri" panose="020F0502020204030204" pitchFamily="34" charset="0"/>
                  </a:rPr>
                  <a:t>QUESTIONS</a:t>
                </a:r>
              </a:p>
            </p:txBody>
          </p:sp>
          <p:sp>
            <p:nvSpPr>
              <p:cNvPr id="52" name="Rectangle 51">
                <a:extLst>
                  <a:ext uri="{FF2B5EF4-FFF2-40B4-BE49-F238E27FC236}">
                    <a16:creationId xmlns:a16="http://schemas.microsoft.com/office/drawing/2014/main" id="{3BC1C475-F09E-AC42-80E7-CCBAD66EE1EF}"/>
                  </a:ext>
                </a:extLst>
              </p:cNvPr>
              <p:cNvSpPr>
                <a:spLocks/>
              </p:cNvSpPr>
              <p:nvPr/>
            </p:nvSpPr>
            <p:spPr bwMode="auto">
              <a:xfrm>
                <a:off x="7188130" y="3000676"/>
                <a:ext cx="535404" cy="4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2286000">
                  <a:lnSpc>
                    <a:spcPts val="3700"/>
                  </a:lnSpc>
                </a:pPr>
                <a:r>
                  <a:rPr lang="en-US" sz="3500" b="1" spc="250" dirty="0">
                    <a:solidFill>
                      <a:srgbClr val="002E49"/>
                    </a:solidFill>
                    <a:latin typeface="Fira Sans" panose="020B0503050000020004" pitchFamily="34" charset="0"/>
                    <a:ea typeface="Fira Sans" panose="020B0503050000020004" pitchFamily="34" charset="0"/>
                    <a:cs typeface="Calibri" panose="020F0502020204030204" pitchFamily="34" charset="0"/>
                    <a:sym typeface="Bebas Neue" charset="0"/>
                  </a:rPr>
                  <a:t>10</a:t>
                </a:r>
              </a:p>
            </p:txBody>
          </p:sp>
        </p:grpSp>
      </p:grpSp>
    </p:spTree>
    <p:extLst>
      <p:ext uri="{BB962C8B-B14F-4D97-AF65-F5344CB8AC3E}">
        <p14:creationId xmlns:p14="http://schemas.microsoft.com/office/powerpoint/2010/main" val="427089574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60000">
                                          <p:cBhvr additive="base">
                                            <p:cTn id="7" dur="1000" fill="hold"/>
                                            <p:tgtEl>
                                              <p:spTgt spid="4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150"/>
                                      </p:stCondLst>
                                      <p:childTnLst>
                                        <p:set>
                                          <p:cBhvr>
                                            <p:cTn id="10" dur="1" fill="hold">
                                              <p:stCondLst>
                                                <p:cond delay="0"/>
                                              </p:stCondLst>
                                            </p:cTn>
                                            <p:tgtEl>
                                              <p:spTgt spid="25"/>
                                            </p:tgtEl>
                                            <p:attrNameLst>
                                              <p:attrName>style.visibility</p:attrName>
                                            </p:attrNameLst>
                                          </p:cBhvr>
                                          <p:to>
                                            <p:strVal val="visible"/>
                                          </p:to>
                                        </p:set>
                                        <p:anim calcmode="lin" valueType="num" p14:bounceEnd="60000">
                                          <p:cBhvr additive="base">
                                            <p:cTn id="11" dur="1000" fill="hold"/>
                                            <p:tgtEl>
                                              <p:spTgt spid="25"/>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300"/>
                                      </p:stCondLst>
                                      <p:childTnLst>
                                        <p:set>
                                          <p:cBhvr>
                                            <p:cTn id="14" dur="1" fill="hold">
                                              <p:stCondLst>
                                                <p:cond delay="0"/>
                                              </p:stCondLst>
                                            </p:cTn>
                                            <p:tgtEl>
                                              <p:spTgt spid="47"/>
                                            </p:tgtEl>
                                            <p:attrNameLst>
                                              <p:attrName>style.visibility</p:attrName>
                                            </p:attrNameLst>
                                          </p:cBhvr>
                                          <p:to>
                                            <p:strVal val="visible"/>
                                          </p:to>
                                        </p:set>
                                        <p:anim calcmode="lin" valueType="num" p14:bounceEnd="60000">
                                          <p:cBhvr additive="base">
                                            <p:cTn id="15" dur="1000" fill="hold"/>
                                            <p:tgtEl>
                                              <p:spTgt spid="47"/>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0000">
                                      <p:stCondLst>
                                        <p:cond delay="450"/>
                                      </p:stCondLst>
                                      <p:childTnLst>
                                        <p:set>
                                          <p:cBhvr>
                                            <p:cTn id="18" dur="1" fill="hold">
                                              <p:stCondLst>
                                                <p:cond delay="0"/>
                                              </p:stCondLst>
                                            </p:cTn>
                                            <p:tgtEl>
                                              <p:spTgt spid="35"/>
                                            </p:tgtEl>
                                            <p:attrNameLst>
                                              <p:attrName>style.visibility</p:attrName>
                                            </p:attrNameLst>
                                          </p:cBhvr>
                                          <p:to>
                                            <p:strVal val="visible"/>
                                          </p:to>
                                        </p:set>
                                        <p:anim calcmode="lin" valueType="num" p14:bounceEnd="60000">
                                          <p:cBhvr additive="base">
                                            <p:cTn id="19" dur="1000" fill="hold"/>
                                            <p:tgtEl>
                                              <p:spTgt spid="35"/>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ppt_x"/>
                                              </p:val>
                                            </p:tav>
                                            <p:tav tm="100000">
                                              <p:val>
                                                <p:strVal val="#ppt_x"/>
                                              </p:val>
                                            </p:tav>
                                          </p:tavLst>
                                        </p:anim>
                                        <p:anim calcmode="lin" valueType="num">
                                          <p:cBhvr additive="base">
                                            <p:cTn id="8" dur="10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1000" fill="hold"/>
                                            <p:tgtEl>
                                              <p:spTgt spid="47"/>
                                            </p:tgtEl>
                                            <p:attrNameLst>
                                              <p:attrName>ppt_x</p:attrName>
                                            </p:attrNameLst>
                                          </p:cBhvr>
                                          <p:tavLst>
                                            <p:tav tm="0">
                                              <p:val>
                                                <p:strVal val="#ppt_x"/>
                                              </p:val>
                                            </p:tav>
                                            <p:tav tm="100000">
                                              <p:val>
                                                <p:strVal val="#ppt_x"/>
                                              </p:val>
                                            </p:tav>
                                          </p:tavLst>
                                        </p:anim>
                                        <p:anim calcmode="lin" valueType="num">
                                          <p:cBhvr additive="base">
                                            <p:cTn id="16" dur="10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45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000" fill="hold"/>
                                            <p:tgtEl>
                                              <p:spTgt spid="35"/>
                                            </p:tgtEl>
                                            <p:attrNameLst>
                                              <p:attrName>ppt_x</p:attrName>
                                            </p:attrNameLst>
                                          </p:cBhvr>
                                          <p:tavLst>
                                            <p:tav tm="0">
                                              <p:val>
                                                <p:strVal val="#ppt_x"/>
                                              </p:val>
                                            </p:tav>
                                            <p:tav tm="100000">
                                              <p:val>
                                                <p:strVal val="#ppt_x"/>
                                              </p:val>
                                            </p:tav>
                                          </p:tavLst>
                                        </p:anim>
                                        <p:anim calcmode="lin" valueType="num">
                                          <p:cBhvr additive="base">
                                            <p:cTn id="20"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831778-9639-4A5D-A8E5-7FFB96EE6718}"/>
              </a:ext>
            </a:extLst>
          </p:cNvPr>
          <p:cNvPicPr>
            <a:picLocks noChangeAspect="1"/>
          </p:cNvPicPr>
          <p:nvPr/>
        </p:nvPicPr>
        <p:blipFill>
          <a:blip r:embed="rId2"/>
          <a:stretch>
            <a:fillRect/>
          </a:stretch>
        </p:blipFill>
        <p:spPr>
          <a:xfrm>
            <a:off x="3945373" y="2183907"/>
            <a:ext cx="4174784" cy="2311985"/>
          </a:xfrm>
          <a:prstGeom prst="rect">
            <a:avLst/>
          </a:prstGeom>
        </p:spPr>
      </p:pic>
    </p:spTree>
    <p:extLst>
      <p:ext uri="{BB962C8B-B14F-4D97-AF65-F5344CB8AC3E}">
        <p14:creationId xmlns:p14="http://schemas.microsoft.com/office/powerpoint/2010/main" val="334287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7312D7-9A5C-4406-80FC-B5C47F24D55B}"/>
              </a:ext>
            </a:extLst>
          </p:cNvPr>
          <p:cNvSpPr/>
          <p:nvPr/>
        </p:nvSpPr>
        <p:spPr>
          <a:xfrm>
            <a:off x="6297768" y="1506828"/>
            <a:ext cx="5894231" cy="2585323"/>
          </a:xfrm>
          <a:prstGeom prst="rect">
            <a:avLst/>
          </a:prstGeom>
        </p:spPr>
        <p:txBody>
          <a:bodyPr wrap="square">
            <a:spAutoFit/>
          </a:bodyPr>
          <a:lstStyle/>
          <a:p>
            <a:r>
              <a:rPr lang="en-US" dirty="0"/>
              <a:t>Article 1, Section 2 of the US Constitution</a:t>
            </a:r>
          </a:p>
          <a:p>
            <a:pPr marL="400050" lvl="1" indent="0">
              <a:buNone/>
            </a:pPr>
            <a:r>
              <a:rPr lang="en-US" i="1" dirty="0"/>
              <a:t>The actual Enumeration shall be made within three Years after the first Meeting of the Congress of the United States, and within every subsequent Term of ten Years, in such Manner as they shall by Law direct.</a:t>
            </a:r>
            <a:br>
              <a:rPr lang="en-US" i="1" dirty="0"/>
            </a:br>
            <a:r>
              <a:rPr lang="en-US" i="1" dirty="0"/>
              <a:t> </a:t>
            </a:r>
          </a:p>
          <a:p>
            <a:pPr marL="457200" indent="-457200"/>
            <a:r>
              <a:rPr lang="en-US" dirty="0"/>
              <a:t>Key Purpose is Apportioning the US House of Representatives</a:t>
            </a:r>
          </a:p>
        </p:txBody>
      </p:sp>
      <p:sp>
        <p:nvSpPr>
          <p:cNvPr id="3" name="Rectangle 2">
            <a:extLst>
              <a:ext uri="{FF2B5EF4-FFF2-40B4-BE49-F238E27FC236}">
                <a16:creationId xmlns:a16="http://schemas.microsoft.com/office/drawing/2014/main" id="{43102F54-6B5A-4DF2-9279-7FA1E9D6A7EF}"/>
              </a:ext>
            </a:extLst>
          </p:cNvPr>
          <p:cNvSpPr/>
          <p:nvPr/>
        </p:nvSpPr>
        <p:spPr>
          <a:xfrm>
            <a:off x="1028157" y="1750384"/>
            <a:ext cx="3981725" cy="1323439"/>
          </a:xfrm>
          <a:prstGeom prst="rect">
            <a:avLst/>
          </a:prstGeom>
        </p:spPr>
        <p:txBody>
          <a:bodyPr wrap="square">
            <a:spAutoFit/>
          </a:bodyPr>
          <a:lstStyle/>
          <a:p>
            <a:r>
              <a:rPr lang="en-US" sz="4000" dirty="0">
                <a:solidFill>
                  <a:srgbClr val="C00000"/>
                </a:solidFill>
                <a:effectLst>
                  <a:outerShdw blurRad="38100" dist="38100" dir="2700000" algn="tl">
                    <a:srgbClr val="000000"/>
                  </a:outerShdw>
                </a:effectLst>
              </a:rPr>
              <a:t>Why We Do a Census</a:t>
            </a:r>
            <a:endParaRPr lang="en-US" sz="4000" dirty="0"/>
          </a:p>
        </p:txBody>
      </p:sp>
    </p:spTree>
    <p:extLst>
      <p:ext uri="{BB962C8B-B14F-4D97-AF65-F5344CB8AC3E}">
        <p14:creationId xmlns:p14="http://schemas.microsoft.com/office/powerpoint/2010/main" val="104872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05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A2836FD-BF1D-4CBD-88D3-CCAA81C16B5A}"/>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b="1" kern="1200">
                <a:solidFill>
                  <a:srgbClr val="FFFFFF"/>
                </a:solidFill>
                <a:effectLst>
                  <a:outerShdw blurRad="38100" dist="38100" dir="2700000" algn="tl">
                    <a:srgbClr val="000000"/>
                  </a:outerShdw>
                </a:effectLst>
                <a:latin typeface="+mj-lt"/>
                <a:ea typeface="+mj-ea"/>
                <a:cs typeface="+mj-cs"/>
              </a:rPr>
              <a:t>2020 Census</a:t>
            </a:r>
          </a:p>
        </p:txBody>
      </p:sp>
      <p:pic>
        <p:nvPicPr>
          <p:cNvPr id="5" name="Picture 4">
            <a:extLst>
              <a:ext uri="{FF2B5EF4-FFF2-40B4-BE49-F238E27FC236}">
                <a16:creationId xmlns:a16="http://schemas.microsoft.com/office/drawing/2014/main" id="{AD0E930A-9E51-444A-953B-CB506771F98C}"/>
              </a:ext>
            </a:extLst>
          </p:cNvPr>
          <p:cNvPicPr>
            <a:picLocks noChangeAspect="1"/>
          </p:cNvPicPr>
          <p:nvPr/>
        </p:nvPicPr>
        <p:blipFill>
          <a:blip r:embed="rId3"/>
          <a:stretch>
            <a:fillRect/>
          </a:stretch>
        </p:blipFill>
        <p:spPr>
          <a:xfrm>
            <a:off x="4097941" y="961812"/>
            <a:ext cx="7069516" cy="4930987"/>
          </a:xfrm>
          <a:prstGeom prst="rect">
            <a:avLst/>
          </a:prstGeom>
        </p:spPr>
      </p:pic>
      <p:pic>
        <p:nvPicPr>
          <p:cNvPr id="3" name="Content Placeholder 2"/>
          <p:cNvPicPr>
            <a:picLocks noGrp="1" noChangeAspect="1"/>
          </p:cNvPicPr>
          <p:nvPr>
            <p:ph idx="1"/>
          </p:nvPr>
        </p:nvPicPr>
        <p:blipFill rotWithShape="1">
          <a:blip r:embed="rId4"/>
          <a:stretch/>
        </p:blipFill>
        <p:spPr>
          <a:prstGeom prst="rect">
            <a:avLst/>
          </a:prstGeom>
        </p:spPr>
      </p:pic>
      <p:sp>
        <p:nvSpPr>
          <p:cNvPr id="4" name="Slide Number Placeholder 3"/>
          <p:cNvSpPr>
            <a:spLocks noGrp="1"/>
          </p:cNvSpPr>
          <p:nvPr>
            <p:ph type="sldNum" sz="quarter" idx="12"/>
          </p:nvPr>
        </p:nvSpPr>
        <p:spPr/>
        <p:txBody>
          <a:bodyPr/>
          <a:lstStyle/>
          <a:p>
            <a:pPr>
              <a:spcAft>
                <a:spcPts val="600"/>
              </a:spcAft>
            </a:pPr>
            <a:fld id="{5212C905-FF40-4437-BDDD-7BDE312C732D}" type="slidenum">
              <a:rPr lang="en-US">
                <a:solidFill>
                  <a:srgbClr val="1F497D"/>
                </a:solidFill>
                <a:latin typeface="Calibri"/>
              </a:rPr>
              <a:pPr>
                <a:spcAft>
                  <a:spcPts val="600"/>
                </a:spcAft>
              </a:pPr>
              <a:t>4</a:t>
            </a:fld>
            <a:endParaRPr lang="en-US">
              <a:solidFill>
                <a:srgbClr val="1F497D"/>
              </a:solidFill>
              <a:latin typeface="Calibri"/>
            </a:endParaRPr>
          </a:p>
        </p:txBody>
      </p:sp>
    </p:spTree>
    <p:extLst>
      <p:ext uri="{BB962C8B-B14F-4D97-AF65-F5344CB8AC3E}">
        <p14:creationId xmlns:p14="http://schemas.microsoft.com/office/powerpoint/2010/main" val="287487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2836FD-BF1D-4CBD-88D3-CCAA81C16B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effectLst>
                  <a:outerShdw blurRad="38100" dist="38100" dir="2700000" algn="tl">
                    <a:srgbClr val="000000"/>
                  </a:outerShdw>
                </a:effectLst>
                <a:latin typeface="+mj-lt"/>
                <a:ea typeface="+mj-ea"/>
                <a:cs typeface="+mj-cs"/>
              </a:rPr>
              <a:t>Why does the 2020 Census matter?</a:t>
            </a:r>
          </a:p>
        </p:txBody>
      </p:sp>
      <p:graphicFrame>
        <p:nvGraphicFramePr>
          <p:cNvPr id="11" name="Content Placeholder 10">
            <a:extLst>
              <a:ext uri="{FF2B5EF4-FFF2-40B4-BE49-F238E27FC236}">
                <a16:creationId xmlns:a16="http://schemas.microsoft.com/office/drawing/2014/main" id="{4C776679-B0A3-4A67-83A7-B599D1CCFF01}"/>
              </a:ext>
            </a:extLst>
          </p:cNvPr>
          <p:cNvGraphicFramePr>
            <a:graphicFrameLocks noGrp="1"/>
          </p:cNvGraphicFramePr>
          <p:nvPr>
            <p:ph idx="1"/>
            <p:extLst>
              <p:ext uri="{D42A27DB-BD31-4B8C-83A1-F6EECF244321}">
                <p14:modId xmlns:p14="http://schemas.microsoft.com/office/powerpoint/2010/main" val="15807181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spcAft>
                <a:spcPts val="600"/>
              </a:spcAft>
            </a:pPr>
            <a:fld id="{5212C905-FF40-4437-BDDD-7BDE312C732D}" type="slidenum">
              <a:rPr lang="en-US">
                <a:solidFill>
                  <a:srgbClr val="1F497D"/>
                </a:solidFill>
                <a:latin typeface="Calibri"/>
              </a:rPr>
              <a:pPr>
                <a:spcAft>
                  <a:spcPts val="600"/>
                </a:spcAft>
              </a:pPr>
              <a:t>5</a:t>
            </a:fld>
            <a:endParaRPr lang="en-US">
              <a:solidFill>
                <a:srgbClr val="1F497D"/>
              </a:solidFill>
              <a:latin typeface="Calibri"/>
            </a:endParaRPr>
          </a:p>
        </p:txBody>
      </p:sp>
    </p:spTree>
    <p:extLst>
      <p:ext uri="{BB962C8B-B14F-4D97-AF65-F5344CB8AC3E}">
        <p14:creationId xmlns:p14="http://schemas.microsoft.com/office/powerpoint/2010/main" val="297151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512177" y="1304163"/>
            <a:ext cx="442340" cy="634365"/>
          </a:xfrm>
          <a:prstGeom prst="rect">
            <a:avLst/>
          </a:prstGeom>
          <a:blipFill>
            <a:blip r:embed="rId3" cstate="print"/>
            <a:stretch>
              <a:fillRect/>
            </a:stretch>
          </a:blipFill>
        </p:spPr>
        <p:txBody>
          <a:bodyPr wrap="square" lIns="0" tIns="0" rIns="0" bIns="0" rtlCol="0"/>
          <a:lstStyle/>
          <a:p>
            <a:endParaRPr sz="1350">
              <a:solidFill>
                <a:prstClr val="black"/>
              </a:solidFill>
              <a:latin typeface="Calibri"/>
            </a:endParaRPr>
          </a:p>
        </p:txBody>
      </p:sp>
      <p:sp>
        <p:nvSpPr>
          <p:cNvPr id="5" name="object 5"/>
          <p:cNvSpPr/>
          <p:nvPr/>
        </p:nvSpPr>
        <p:spPr>
          <a:xfrm>
            <a:off x="7297293" y="1647063"/>
            <a:ext cx="442340" cy="634365"/>
          </a:xfrm>
          <a:prstGeom prst="rect">
            <a:avLst/>
          </a:prstGeom>
          <a:blipFill>
            <a:blip r:embed="rId3" cstate="print"/>
            <a:stretch>
              <a:fillRect/>
            </a:stretch>
          </a:blipFill>
        </p:spPr>
        <p:txBody>
          <a:bodyPr wrap="square" lIns="0" tIns="0" rIns="0" bIns="0" rtlCol="0"/>
          <a:lstStyle/>
          <a:p>
            <a:endParaRPr sz="1350">
              <a:solidFill>
                <a:prstClr val="black"/>
              </a:solidFill>
              <a:latin typeface="Calibri"/>
            </a:endParaRPr>
          </a:p>
        </p:txBody>
      </p:sp>
      <p:sp>
        <p:nvSpPr>
          <p:cNvPr id="11" name="object 11"/>
          <p:cNvSpPr txBox="1"/>
          <p:nvPr/>
        </p:nvSpPr>
        <p:spPr>
          <a:xfrm>
            <a:off x="1772842" y="315255"/>
            <a:ext cx="8361758" cy="738664"/>
          </a:xfrm>
          <a:prstGeom prst="rect">
            <a:avLst/>
          </a:prstGeom>
        </p:spPr>
        <p:txBody>
          <a:bodyPr vert="horz" wrap="square" lIns="0" tIns="0" rIns="0" bIns="0" rtlCol="0">
            <a:spAutoFit/>
          </a:bodyPr>
          <a:lstStyle/>
          <a:p>
            <a:pPr algn="ctr">
              <a:spcBef>
                <a:spcPct val="0"/>
              </a:spcBef>
            </a:pPr>
            <a:r>
              <a:rPr lang="en-US" sz="4800" b="1" dirty="0">
                <a:solidFill>
                  <a:srgbClr val="C00000"/>
                </a:solidFill>
                <a:effectLst>
                  <a:outerShdw blurRad="38100" dist="38100" dir="2700000" algn="tl">
                    <a:srgbClr val="000000"/>
                  </a:outerShdw>
                </a:effectLst>
                <a:latin typeface="Calibri"/>
              </a:rPr>
              <a:t>Federal funding</a:t>
            </a:r>
            <a:endParaRPr sz="4800" b="1" dirty="0">
              <a:solidFill>
                <a:srgbClr val="C00000"/>
              </a:solidFill>
              <a:effectLst>
                <a:outerShdw blurRad="38100" dist="38100" dir="2700000" algn="tl">
                  <a:srgbClr val="000000"/>
                </a:outerShdw>
              </a:effectLst>
              <a:latin typeface="Calibri"/>
            </a:endParaRPr>
          </a:p>
        </p:txBody>
      </p:sp>
      <p:pic>
        <p:nvPicPr>
          <p:cNvPr id="2" name="Picture 1">
            <a:extLst>
              <a:ext uri="{FF2B5EF4-FFF2-40B4-BE49-F238E27FC236}">
                <a16:creationId xmlns:a16="http://schemas.microsoft.com/office/drawing/2014/main" id="{34CC0E06-01E0-42CF-A7C7-1F1320972CD5}"/>
              </a:ext>
            </a:extLst>
          </p:cNvPr>
          <p:cNvPicPr>
            <a:picLocks noChangeAspect="1"/>
          </p:cNvPicPr>
          <p:nvPr/>
        </p:nvPicPr>
        <p:blipFill>
          <a:blip r:embed="rId4"/>
          <a:stretch>
            <a:fillRect/>
          </a:stretch>
        </p:blipFill>
        <p:spPr>
          <a:xfrm>
            <a:off x="511580" y="1127560"/>
            <a:ext cx="11168840" cy="4602879"/>
          </a:xfrm>
          <a:prstGeom prst="rect">
            <a:avLst/>
          </a:prstGeom>
        </p:spPr>
      </p:pic>
    </p:spTree>
    <p:extLst>
      <p:ext uri="{BB962C8B-B14F-4D97-AF65-F5344CB8AC3E}">
        <p14:creationId xmlns:p14="http://schemas.microsoft.com/office/powerpoint/2010/main" val="396174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512177" y="1304163"/>
            <a:ext cx="442340" cy="634365"/>
          </a:xfrm>
          <a:prstGeom prst="rect">
            <a:avLst/>
          </a:prstGeom>
          <a:blipFill>
            <a:blip r:embed="rId3" cstate="print"/>
            <a:stretch>
              <a:fillRect/>
            </a:stretch>
          </a:blipFill>
        </p:spPr>
        <p:txBody>
          <a:bodyPr wrap="square" lIns="0" tIns="0" rIns="0" bIns="0" rtlCol="0"/>
          <a:lstStyle/>
          <a:p>
            <a:endParaRPr sz="1350">
              <a:solidFill>
                <a:prstClr val="black"/>
              </a:solidFill>
              <a:latin typeface="Calibri"/>
            </a:endParaRPr>
          </a:p>
        </p:txBody>
      </p:sp>
      <p:sp>
        <p:nvSpPr>
          <p:cNvPr id="5" name="object 5"/>
          <p:cNvSpPr/>
          <p:nvPr/>
        </p:nvSpPr>
        <p:spPr>
          <a:xfrm>
            <a:off x="7297293" y="1647063"/>
            <a:ext cx="442340" cy="634365"/>
          </a:xfrm>
          <a:prstGeom prst="rect">
            <a:avLst/>
          </a:prstGeom>
          <a:blipFill>
            <a:blip r:embed="rId3" cstate="print"/>
            <a:stretch>
              <a:fillRect/>
            </a:stretch>
          </a:blipFill>
        </p:spPr>
        <p:txBody>
          <a:bodyPr wrap="square" lIns="0" tIns="0" rIns="0" bIns="0" rtlCol="0"/>
          <a:lstStyle/>
          <a:p>
            <a:endParaRPr sz="1350">
              <a:solidFill>
                <a:prstClr val="black"/>
              </a:solidFill>
              <a:latin typeface="Calibri"/>
            </a:endParaRPr>
          </a:p>
        </p:txBody>
      </p:sp>
      <p:sp>
        <p:nvSpPr>
          <p:cNvPr id="6" name="object 6"/>
          <p:cNvSpPr/>
          <p:nvPr/>
        </p:nvSpPr>
        <p:spPr>
          <a:xfrm>
            <a:off x="3568827" y="1989963"/>
            <a:ext cx="442341" cy="634365"/>
          </a:xfrm>
          <a:prstGeom prst="rect">
            <a:avLst/>
          </a:prstGeom>
          <a:blipFill>
            <a:blip r:embed="rId3" cstate="print"/>
            <a:stretch>
              <a:fillRect/>
            </a:stretch>
          </a:blipFill>
        </p:spPr>
        <p:txBody>
          <a:bodyPr wrap="square" lIns="0" tIns="0" rIns="0" bIns="0" rtlCol="0"/>
          <a:lstStyle/>
          <a:p>
            <a:endParaRPr sz="1350">
              <a:solidFill>
                <a:prstClr val="black"/>
              </a:solidFill>
              <a:latin typeface="Calibri"/>
            </a:endParaRPr>
          </a:p>
        </p:txBody>
      </p:sp>
      <p:sp>
        <p:nvSpPr>
          <p:cNvPr id="7" name="object 7"/>
          <p:cNvSpPr/>
          <p:nvPr/>
        </p:nvSpPr>
        <p:spPr>
          <a:xfrm>
            <a:off x="3592829" y="2346580"/>
            <a:ext cx="1012698" cy="549782"/>
          </a:xfrm>
          <a:prstGeom prst="rect">
            <a:avLst/>
          </a:prstGeom>
          <a:blipFill>
            <a:blip r:embed="rId4" cstate="print"/>
            <a:stretch>
              <a:fillRect/>
            </a:stretch>
          </a:blipFill>
        </p:spPr>
        <p:txBody>
          <a:bodyPr wrap="square" lIns="0" tIns="0" rIns="0" bIns="0" rtlCol="0"/>
          <a:lstStyle/>
          <a:p>
            <a:endParaRPr sz="1350">
              <a:solidFill>
                <a:prstClr val="black"/>
              </a:solidFill>
              <a:latin typeface="Calibri"/>
            </a:endParaRPr>
          </a:p>
        </p:txBody>
      </p:sp>
      <p:sp>
        <p:nvSpPr>
          <p:cNvPr id="8" name="object 8"/>
          <p:cNvSpPr/>
          <p:nvPr/>
        </p:nvSpPr>
        <p:spPr>
          <a:xfrm>
            <a:off x="4278630" y="2346580"/>
            <a:ext cx="1012698" cy="549782"/>
          </a:xfrm>
          <a:prstGeom prst="rect">
            <a:avLst/>
          </a:prstGeom>
          <a:blipFill>
            <a:blip r:embed="rId4" cstate="print"/>
            <a:stretch>
              <a:fillRect/>
            </a:stretch>
          </a:blipFill>
        </p:spPr>
        <p:txBody>
          <a:bodyPr wrap="square" lIns="0" tIns="0" rIns="0" bIns="0" rtlCol="0"/>
          <a:lstStyle/>
          <a:p>
            <a:endParaRPr sz="1350">
              <a:solidFill>
                <a:prstClr val="black"/>
              </a:solidFill>
              <a:latin typeface="Calibri"/>
            </a:endParaRPr>
          </a:p>
        </p:txBody>
      </p:sp>
      <p:sp>
        <p:nvSpPr>
          <p:cNvPr id="9" name="object 9"/>
          <p:cNvSpPr/>
          <p:nvPr/>
        </p:nvSpPr>
        <p:spPr>
          <a:xfrm>
            <a:off x="4964431" y="2346580"/>
            <a:ext cx="382904" cy="549782"/>
          </a:xfrm>
          <a:prstGeom prst="rect">
            <a:avLst/>
          </a:prstGeom>
          <a:blipFill>
            <a:blip r:embed="rId5" cstate="print"/>
            <a:stretch>
              <a:fillRect/>
            </a:stretch>
          </a:blipFill>
        </p:spPr>
        <p:txBody>
          <a:bodyPr wrap="square" lIns="0" tIns="0" rIns="0" bIns="0" rtlCol="0"/>
          <a:lstStyle/>
          <a:p>
            <a:endParaRPr sz="1350">
              <a:solidFill>
                <a:prstClr val="black"/>
              </a:solidFill>
              <a:latin typeface="Calibri"/>
            </a:endParaRPr>
          </a:p>
        </p:txBody>
      </p:sp>
      <p:sp>
        <p:nvSpPr>
          <p:cNvPr id="10" name="object 10"/>
          <p:cNvSpPr/>
          <p:nvPr/>
        </p:nvSpPr>
        <p:spPr>
          <a:xfrm>
            <a:off x="3592830" y="3535300"/>
            <a:ext cx="382904" cy="549783"/>
          </a:xfrm>
          <a:prstGeom prst="rect">
            <a:avLst/>
          </a:prstGeom>
          <a:blipFill>
            <a:blip r:embed="rId5" cstate="print"/>
            <a:stretch>
              <a:fillRect/>
            </a:stretch>
          </a:blipFill>
        </p:spPr>
        <p:txBody>
          <a:bodyPr wrap="square" lIns="0" tIns="0" rIns="0" bIns="0" rtlCol="0"/>
          <a:lstStyle/>
          <a:p>
            <a:endParaRPr sz="1350">
              <a:solidFill>
                <a:prstClr val="black"/>
              </a:solidFill>
              <a:latin typeface="Calibri"/>
            </a:endParaRPr>
          </a:p>
        </p:txBody>
      </p:sp>
      <p:sp>
        <p:nvSpPr>
          <p:cNvPr id="11" name="object 11"/>
          <p:cNvSpPr txBox="1"/>
          <p:nvPr/>
        </p:nvSpPr>
        <p:spPr>
          <a:xfrm>
            <a:off x="1772842" y="315255"/>
            <a:ext cx="8361758" cy="1477328"/>
          </a:xfrm>
          <a:prstGeom prst="rect">
            <a:avLst/>
          </a:prstGeom>
        </p:spPr>
        <p:txBody>
          <a:bodyPr vert="horz" wrap="square" lIns="0" tIns="0" rIns="0" bIns="0" rtlCol="0">
            <a:spAutoFit/>
          </a:bodyPr>
          <a:lstStyle/>
          <a:p>
            <a:pPr algn="ctr">
              <a:spcBef>
                <a:spcPct val="0"/>
              </a:spcBef>
            </a:pPr>
            <a:r>
              <a:rPr sz="4800" b="1" dirty="0">
                <a:solidFill>
                  <a:srgbClr val="C00000"/>
                </a:solidFill>
                <a:effectLst>
                  <a:outerShdw blurRad="38100" dist="38100" dir="2700000" algn="tl">
                    <a:srgbClr val="000000"/>
                  </a:outerShdw>
                </a:effectLst>
                <a:latin typeface="Calibri"/>
              </a:rPr>
              <a:t>New Ability to Self Respond</a:t>
            </a:r>
          </a:p>
          <a:p>
            <a:pPr algn="ctr">
              <a:spcBef>
                <a:spcPct val="0"/>
              </a:spcBef>
            </a:pPr>
            <a:r>
              <a:rPr sz="4800" b="1" dirty="0">
                <a:solidFill>
                  <a:srgbClr val="C00000"/>
                </a:solidFill>
                <a:effectLst>
                  <a:outerShdw blurRad="38100" dist="38100" dir="2700000" algn="tl">
                    <a:srgbClr val="000000"/>
                  </a:outerShdw>
                </a:effectLst>
                <a:latin typeface="Calibri"/>
              </a:rPr>
              <a:t>Starting March 23, 2020</a:t>
            </a:r>
          </a:p>
        </p:txBody>
      </p:sp>
      <p:sp>
        <p:nvSpPr>
          <p:cNvPr id="12" name="object 12"/>
          <p:cNvSpPr txBox="1"/>
          <p:nvPr/>
        </p:nvSpPr>
        <p:spPr>
          <a:xfrm>
            <a:off x="2286000" y="4447071"/>
            <a:ext cx="8102776" cy="1542730"/>
          </a:xfrm>
          <a:prstGeom prst="rect">
            <a:avLst/>
          </a:prstGeom>
        </p:spPr>
        <p:txBody>
          <a:bodyPr vert="horz" wrap="square" lIns="0" tIns="0" rIns="0" bIns="0" rtlCol="0">
            <a:spAutoFit/>
          </a:bodyPr>
          <a:lstStyle/>
          <a:p>
            <a:pPr marL="9525">
              <a:tabLst>
                <a:tab pos="293370" algn="l"/>
              </a:tabLst>
            </a:pPr>
            <a:r>
              <a:rPr sz="3000" dirty="0">
                <a:solidFill>
                  <a:srgbClr val="1F497D"/>
                </a:solidFill>
                <a:latin typeface="Calibri"/>
              </a:rPr>
              <a:t>Internet</a:t>
            </a:r>
            <a:r>
              <a:rPr lang="en-US" sz="3000" dirty="0">
                <a:solidFill>
                  <a:srgbClr val="1F497D"/>
                </a:solidFill>
                <a:latin typeface="Calibri"/>
              </a:rPr>
              <a:t>	  </a:t>
            </a:r>
            <a:r>
              <a:rPr sz="3000" dirty="0">
                <a:solidFill>
                  <a:srgbClr val="1F497D"/>
                </a:solidFill>
                <a:latin typeface="Calibri"/>
              </a:rPr>
              <a:t>Phone</a:t>
            </a:r>
            <a:r>
              <a:rPr lang="en-US" sz="3000" dirty="0">
                <a:solidFill>
                  <a:srgbClr val="1F497D"/>
                </a:solidFill>
                <a:latin typeface="Calibri"/>
              </a:rPr>
              <a:t>	</a:t>
            </a:r>
            <a:r>
              <a:rPr sz="3000" dirty="0">
                <a:solidFill>
                  <a:srgbClr val="1F497D"/>
                </a:solidFill>
                <a:latin typeface="Calibri"/>
              </a:rPr>
              <a:t>Paper Form</a:t>
            </a:r>
            <a:r>
              <a:rPr lang="en-US" sz="3000" dirty="0">
                <a:solidFill>
                  <a:srgbClr val="1F497D"/>
                </a:solidFill>
                <a:latin typeface="Calibri"/>
              </a:rPr>
              <a:t>		In-person</a:t>
            </a:r>
          </a:p>
          <a:p>
            <a:pPr marL="9525">
              <a:tabLst>
                <a:tab pos="293370" algn="l"/>
              </a:tabLst>
            </a:pPr>
            <a:endParaRPr lang="en-US" sz="3000" dirty="0">
              <a:solidFill>
                <a:srgbClr val="1F497D"/>
              </a:solidFill>
              <a:latin typeface="Calibri"/>
            </a:endParaRPr>
          </a:p>
          <a:p>
            <a:pPr marL="9525" algn="ctr">
              <a:tabLst>
                <a:tab pos="293370" algn="l"/>
              </a:tabLst>
            </a:pPr>
            <a:endParaRPr sz="2000" i="1" dirty="0">
              <a:solidFill>
                <a:srgbClr val="1F497D"/>
              </a:solidFill>
              <a:latin typeface="Calibri"/>
            </a:endParaRPr>
          </a:p>
          <a:p>
            <a:pPr>
              <a:spcBef>
                <a:spcPts val="14"/>
              </a:spcBef>
            </a:pPr>
            <a:endParaRPr sz="2025" dirty="0">
              <a:solidFill>
                <a:prstClr val="black"/>
              </a:solidFill>
              <a:latin typeface="Times New Roman"/>
              <a:cs typeface="Times New Roman"/>
            </a:endParaRPr>
          </a:p>
        </p:txBody>
      </p:sp>
      <p:pic>
        <p:nvPicPr>
          <p:cNvPr id="4" name="Graphic 3" descr="Smart Phone">
            <a:extLst>
              <a:ext uri="{FF2B5EF4-FFF2-40B4-BE49-F238E27FC236}">
                <a16:creationId xmlns:a16="http://schemas.microsoft.com/office/drawing/2014/main" id="{6DC76BD8-38B6-4DA0-A8D2-F2BDC05470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56307" y="2861533"/>
            <a:ext cx="914400" cy="914400"/>
          </a:xfrm>
          <a:prstGeom prst="rect">
            <a:avLst/>
          </a:prstGeom>
        </p:spPr>
      </p:pic>
      <p:pic>
        <p:nvPicPr>
          <p:cNvPr id="15" name="Graphic 14" descr="Open envelope">
            <a:extLst>
              <a:ext uri="{FF2B5EF4-FFF2-40B4-BE49-F238E27FC236}">
                <a16:creationId xmlns:a16="http://schemas.microsoft.com/office/drawing/2014/main" id="{4FA0202F-18BD-4C7C-9D2C-2C8DED54DB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05980" y="2838912"/>
            <a:ext cx="914400" cy="914400"/>
          </a:xfrm>
          <a:prstGeom prst="rect">
            <a:avLst/>
          </a:prstGeom>
        </p:spPr>
      </p:pic>
      <p:pic>
        <p:nvPicPr>
          <p:cNvPr id="17" name="Graphic 16" descr="Call center">
            <a:extLst>
              <a:ext uri="{FF2B5EF4-FFF2-40B4-BE49-F238E27FC236}">
                <a16:creationId xmlns:a16="http://schemas.microsoft.com/office/drawing/2014/main" id="{5B5E552E-D409-4419-92A9-53A65055EC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91600" y="2861533"/>
            <a:ext cx="914400" cy="914400"/>
          </a:xfrm>
          <a:prstGeom prst="rect">
            <a:avLst/>
          </a:prstGeom>
        </p:spPr>
      </p:pic>
      <p:pic>
        <p:nvPicPr>
          <p:cNvPr id="19" name="Graphic 18" descr="Receiver">
            <a:extLst>
              <a:ext uri="{FF2B5EF4-FFF2-40B4-BE49-F238E27FC236}">
                <a16:creationId xmlns:a16="http://schemas.microsoft.com/office/drawing/2014/main" id="{3A78DB31-FE32-4FE0-A680-1902DE31368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55454" y="2861533"/>
            <a:ext cx="914400" cy="914400"/>
          </a:xfrm>
          <a:prstGeom prst="rect">
            <a:avLst/>
          </a:prstGeom>
        </p:spPr>
      </p:pic>
    </p:spTree>
    <p:extLst>
      <p:ext uri="{BB962C8B-B14F-4D97-AF65-F5344CB8AC3E}">
        <p14:creationId xmlns:p14="http://schemas.microsoft.com/office/powerpoint/2010/main" val="38227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534F349-BE22-4D76-B04A-65AD144F42BD}"/>
              </a:ext>
            </a:extLst>
          </p:cNvPr>
          <p:cNvSpPr>
            <a:spLocks noGrp="1"/>
          </p:cNvSpPr>
          <p:nvPr>
            <p:ph type="title"/>
          </p:nvPr>
        </p:nvSpPr>
        <p:spPr>
          <a:xfrm>
            <a:off x="1600200" y="274638"/>
            <a:ext cx="8915400" cy="639762"/>
          </a:xfrm>
        </p:spPr>
        <p:txBody>
          <a:bodyPr>
            <a:normAutofit fontScale="90000"/>
          </a:bodyPr>
          <a:lstStyle/>
          <a:p>
            <a:pPr algn="ctr"/>
            <a:r>
              <a:rPr lang="en-US" sz="4900" dirty="0">
                <a:solidFill>
                  <a:srgbClr val="C00000"/>
                </a:solidFill>
                <a:effectLst>
                  <a:outerShdw blurRad="38100" dist="38100" dir="2700000" algn="tl">
                    <a:srgbClr val="000000"/>
                  </a:outerShdw>
                </a:effectLst>
                <a:latin typeface="+mn-lt"/>
                <a:ea typeface="+mn-ea"/>
                <a:cs typeface="+mn-cs"/>
              </a:rPr>
              <a:t>Impact to REGION</a:t>
            </a:r>
            <a:endParaRPr lang="en-US" sz="3100" dirty="0"/>
          </a:p>
        </p:txBody>
      </p:sp>
      <p:sp>
        <p:nvSpPr>
          <p:cNvPr id="3" name="Content Placeholder 2"/>
          <p:cNvSpPr>
            <a:spLocks noGrp="1"/>
          </p:cNvSpPr>
          <p:nvPr>
            <p:ph idx="1"/>
          </p:nvPr>
        </p:nvSpPr>
        <p:spPr>
          <a:xfrm>
            <a:off x="1981200" y="1600201"/>
            <a:ext cx="8229600" cy="4038600"/>
          </a:xfrm>
        </p:spPr>
        <p:txBody>
          <a:bodyPr>
            <a:normAutofit fontScale="92500" lnSpcReduction="10000"/>
          </a:bodyPr>
          <a:lstStyle/>
          <a:p>
            <a:pPr marL="0" indent="0" algn="ctr">
              <a:buNone/>
            </a:pPr>
            <a:r>
              <a:rPr lang="en-US" b="1" dirty="0"/>
              <a:t>76%</a:t>
            </a:r>
          </a:p>
          <a:p>
            <a:pPr marL="0" indent="0" algn="ctr">
              <a:buNone/>
            </a:pPr>
            <a:r>
              <a:rPr lang="en-US" sz="2400" dirty="0"/>
              <a:t>Region Census Mail Participation Rate in 2010</a:t>
            </a:r>
          </a:p>
          <a:p>
            <a:pPr marL="0" indent="0" algn="ctr">
              <a:buNone/>
            </a:pPr>
            <a:endParaRPr lang="en-US" sz="2400" dirty="0"/>
          </a:p>
          <a:p>
            <a:pPr marL="0" indent="0" algn="ctr">
              <a:buNone/>
            </a:pPr>
            <a:r>
              <a:rPr lang="en-US" b="1" dirty="0"/>
              <a:t>31,500+</a:t>
            </a:r>
          </a:p>
          <a:p>
            <a:pPr marL="0" indent="0" algn="ctr">
              <a:buNone/>
            </a:pPr>
            <a:r>
              <a:rPr lang="en-US" dirty="0"/>
              <a:t>Estimated net undercount in 2020 based on 2010 Census</a:t>
            </a:r>
          </a:p>
          <a:p>
            <a:pPr marL="0" indent="0" algn="ctr">
              <a:buNone/>
            </a:pPr>
            <a:endParaRPr lang="en-US" dirty="0"/>
          </a:p>
          <a:p>
            <a:pPr marL="0" indent="0" algn="ctr">
              <a:buNone/>
            </a:pPr>
            <a:r>
              <a:rPr lang="en-US" b="1" dirty="0"/>
              <a:t>$1,473 </a:t>
            </a:r>
          </a:p>
          <a:p>
            <a:pPr marL="0" indent="0" algn="ctr">
              <a:buNone/>
            </a:pPr>
            <a:r>
              <a:rPr lang="en-US" dirty="0"/>
              <a:t>Potential per person Federal funds available</a:t>
            </a:r>
          </a:p>
          <a:p>
            <a:pPr marL="0" indent="0" algn="ctr">
              <a:buNone/>
            </a:pPr>
            <a:endParaRPr lang="en-US" sz="2400" dirty="0"/>
          </a:p>
        </p:txBody>
      </p:sp>
      <p:sp>
        <p:nvSpPr>
          <p:cNvPr id="4" name="Slide Number Placeholder 3"/>
          <p:cNvSpPr>
            <a:spLocks noGrp="1"/>
          </p:cNvSpPr>
          <p:nvPr>
            <p:ph type="sldNum" sz="quarter" idx="12"/>
          </p:nvPr>
        </p:nvSpPr>
        <p:spPr/>
        <p:txBody>
          <a:bodyPr/>
          <a:lstStyle/>
          <a:p>
            <a:fld id="{5212C905-FF40-4437-BDDD-7BDE312C732D}" type="slidenum">
              <a:rPr lang="en-US">
                <a:solidFill>
                  <a:srgbClr val="1F497D"/>
                </a:solidFill>
                <a:latin typeface="Calibri"/>
              </a:rPr>
              <a:pPr/>
              <a:t>8</a:t>
            </a:fld>
            <a:endParaRPr lang="en-US">
              <a:solidFill>
                <a:srgbClr val="1F497D"/>
              </a:solidFill>
              <a:latin typeface="Calibri"/>
            </a:endParaRPr>
          </a:p>
        </p:txBody>
      </p:sp>
    </p:spTree>
    <p:extLst>
      <p:ext uri="{BB962C8B-B14F-4D97-AF65-F5344CB8AC3E}">
        <p14:creationId xmlns:p14="http://schemas.microsoft.com/office/powerpoint/2010/main" val="3111142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876FD6-C9B6-4036-82AC-7B514C0A41BC}"/>
              </a:ext>
            </a:extLst>
          </p:cNvPr>
          <p:cNvSpPr>
            <a:spLocks noGrp="1"/>
          </p:cNvSpPr>
          <p:nvPr>
            <p:ph type="title"/>
          </p:nvPr>
        </p:nvSpPr>
        <p:spPr>
          <a:xfrm>
            <a:off x="1600200" y="274638"/>
            <a:ext cx="8915400" cy="639762"/>
          </a:xfrm>
        </p:spPr>
        <p:txBody>
          <a:bodyPr>
            <a:normAutofit fontScale="90000"/>
          </a:bodyPr>
          <a:lstStyle/>
          <a:p>
            <a:r>
              <a:rPr lang="en-US" sz="4900" dirty="0">
                <a:solidFill>
                  <a:srgbClr val="C00000"/>
                </a:solidFill>
                <a:effectLst>
                  <a:outerShdw blurRad="38100" dist="38100" dir="2700000" algn="tl">
                    <a:srgbClr val="000000"/>
                  </a:outerShdw>
                </a:effectLst>
                <a:latin typeface="+mn-lt"/>
                <a:ea typeface="+mn-ea"/>
                <a:cs typeface="+mn-cs"/>
              </a:rPr>
              <a:t>Hard-to-Count Populations</a:t>
            </a:r>
            <a:endParaRPr lang="en-US" sz="3100" dirty="0"/>
          </a:p>
        </p:txBody>
      </p:sp>
      <p:graphicFrame>
        <p:nvGraphicFramePr>
          <p:cNvPr id="6" name="Content Placeholder 5">
            <a:extLst>
              <a:ext uri="{FF2B5EF4-FFF2-40B4-BE49-F238E27FC236}">
                <a16:creationId xmlns:a16="http://schemas.microsoft.com/office/drawing/2014/main" id="{0E08FC74-6164-4810-83D9-A695A03E4BAF}"/>
              </a:ext>
            </a:extLst>
          </p:cNvPr>
          <p:cNvGraphicFramePr>
            <a:graphicFrameLocks noGrp="1"/>
          </p:cNvGraphicFramePr>
          <p:nvPr>
            <p:ph idx="1"/>
            <p:extLst/>
          </p:nvPr>
        </p:nvGraphicFramePr>
        <p:xfrm>
          <a:off x="1981200" y="1600200"/>
          <a:ext cx="8229600" cy="26619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841666062"/>
                    </a:ext>
                  </a:extLst>
                </a:gridCol>
                <a:gridCol w="2743200">
                  <a:extLst>
                    <a:ext uri="{9D8B030D-6E8A-4147-A177-3AD203B41FA5}">
                      <a16:colId xmlns:a16="http://schemas.microsoft.com/office/drawing/2014/main" val="3539020271"/>
                    </a:ext>
                  </a:extLst>
                </a:gridCol>
                <a:gridCol w="2743200">
                  <a:extLst>
                    <a:ext uri="{9D8B030D-6E8A-4147-A177-3AD203B41FA5}">
                      <a16:colId xmlns:a16="http://schemas.microsoft.com/office/drawing/2014/main" val="971057629"/>
                    </a:ext>
                  </a:extLst>
                </a:gridCol>
              </a:tblGrid>
              <a:tr h="370840">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118800643"/>
                  </a:ext>
                </a:extLst>
              </a:tr>
              <a:tr h="370840">
                <a:tc>
                  <a:txBody>
                    <a:bodyPr/>
                    <a:lstStyle/>
                    <a:p>
                      <a:pPr algn="ctr"/>
                      <a:r>
                        <a:rPr lang="en-US" dirty="0"/>
                        <a:t>Racial and ethnic minorities</a:t>
                      </a:r>
                    </a:p>
                  </a:txBody>
                  <a:tcPr/>
                </a:tc>
                <a:tc>
                  <a:txBody>
                    <a:bodyPr/>
                    <a:lstStyle/>
                    <a:p>
                      <a:pPr algn="ctr"/>
                      <a:r>
                        <a:rPr lang="en-US" dirty="0"/>
                        <a:t>Lower income</a:t>
                      </a:r>
                    </a:p>
                  </a:txBody>
                  <a:tcPr/>
                </a:tc>
                <a:tc>
                  <a:txBody>
                    <a:bodyPr/>
                    <a:lstStyle/>
                    <a:p>
                      <a:pPr algn="ctr"/>
                      <a:r>
                        <a:rPr lang="en-US" dirty="0"/>
                        <a:t>Persons who do not speak English fluently</a:t>
                      </a:r>
                    </a:p>
                  </a:txBody>
                  <a:tcPr/>
                </a:tc>
                <a:extLst>
                  <a:ext uri="{0D108BD9-81ED-4DB2-BD59-A6C34878D82A}">
                    <a16:rowId xmlns:a16="http://schemas.microsoft.com/office/drawing/2014/main" val="740496547"/>
                  </a:ext>
                </a:extLst>
              </a:tr>
              <a:tr h="370840">
                <a:tc>
                  <a:txBody>
                    <a:bodyPr/>
                    <a:lstStyle/>
                    <a:p>
                      <a:pPr algn="ctr"/>
                      <a:r>
                        <a:rPr lang="en-US" dirty="0"/>
                        <a:t>LGBT</a:t>
                      </a:r>
                    </a:p>
                  </a:txBody>
                  <a:tcPr/>
                </a:tc>
                <a:tc>
                  <a:txBody>
                    <a:bodyPr/>
                    <a:lstStyle/>
                    <a:p>
                      <a:pPr algn="ctr"/>
                      <a:r>
                        <a:rPr lang="en-US" dirty="0"/>
                        <a:t>Undocumented immigrants</a:t>
                      </a:r>
                    </a:p>
                  </a:txBody>
                  <a:tcPr/>
                </a:tc>
                <a:tc>
                  <a:txBody>
                    <a:bodyPr/>
                    <a:lstStyle/>
                    <a:p>
                      <a:pPr algn="ctr"/>
                      <a:r>
                        <a:rPr lang="en-US" dirty="0"/>
                        <a:t>Children under 5</a:t>
                      </a:r>
                    </a:p>
                  </a:txBody>
                  <a:tcPr/>
                </a:tc>
                <a:extLst>
                  <a:ext uri="{0D108BD9-81ED-4DB2-BD59-A6C34878D82A}">
                    <a16:rowId xmlns:a16="http://schemas.microsoft.com/office/drawing/2014/main" val="1300275078"/>
                  </a:ext>
                </a:extLst>
              </a:tr>
              <a:tr h="370840">
                <a:tc>
                  <a:txBody>
                    <a:bodyPr/>
                    <a:lstStyle/>
                    <a:p>
                      <a:pPr algn="ctr"/>
                      <a:r>
                        <a:rPr lang="en-US" dirty="0"/>
                        <a:t>People experiencing homelessness</a:t>
                      </a:r>
                    </a:p>
                  </a:txBody>
                  <a:tcPr/>
                </a:tc>
                <a:tc>
                  <a:txBody>
                    <a:bodyPr/>
                    <a:lstStyle/>
                    <a:p>
                      <a:pPr algn="ctr"/>
                      <a:r>
                        <a:rPr lang="en-US" dirty="0"/>
                        <a:t>Tribal members</a:t>
                      </a:r>
                    </a:p>
                  </a:txBody>
                  <a:tcPr/>
                </a:tc>
                <a:tc>
                  <a:txBody>
                    <a:bodyPr/>
                    <a:lstStyle/>
                    <a:p>
                      <a:pPr algn="ctr"/>
                      <a:r>
                        <a:rPr lang="en-US" dirty="0"/>
                        <a:t>Rural Communities</a:t>
                      </a:r>
                    </a:p>
                  </a:txBody>
                  <a:tcPr/>
                </a:tc>
                <a:extLst>
                  <a:ext uri="{0D108BD9-81ED-4DB2-BD59-A6C34878D82A}">
                    <a16:rowId xmlns:a16="http://schemas.microsoft.com/office/drawing/2014/main" val="1512751265"/>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899703341"/>
                  </a:ext>
                </a:extLst>
              </a:tr>
            </a:tbl>
          </a:graphicData>
        </a:graphic>
      </p:graphicFrame>
      <p:sp>
        <p:nvSpPr>
          <p:cNvPr id="4" name="Slide Number Placeholder 3"/>
          <p:cNvSpPr>
            <a:spLocks noGrp="1"/>
          </p:cNvSpPr>
          <p:nvPr>
            <p:ph type="sldNum" sz="quarter" idx="12"/>
          </p:nvPr>
        </p:nvSpPr>
        <p:spPr/>
        <p:txBody>
          <a:bodyPr/>
          <a:lstStyle/>
          <a:p>
            <a:fld id="{5212C905-FF40-4437-BDDD-7BDE312C732D}" type="slidenum">
              <a:rPr lang="en-US">
                <a:solidFill>
                  <a:srgbClr val="1F497D"/>
                </a:solidFill>
                <a:latin typeface="Calibri"/>
              </a:rPr>
              <a:pPr/>
              <a:t>9</a:t>
            </a:fld>
            <a:endParaRPr lang="en-US">
              <a:solidFill>
                <a:srgbClr val="1F497D"/>
              </a:solidFill>
              <a:latin typeface="Calibri"/>
            </a:endParaRPr>
          </a:p>
        </p:txBody>
      </p:sp>
      <p:pic>
        <p:nvPicPr>
          <p:cNvPr id="21" name="Graphic 20" descr="Man and Woman">
            <a:extLst>
              <a:ext uri="{FF2B5EF4-FFF2-40B4-BE49-F238E27FC236}">
                <a16:creationId xmlns:a16="http://schemas.microsoft.com/office/drawing/2014/main" id="{21CC78D4-7407-4E6E-A67C-D8D4F3349E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6494" y="4186152"/>
            <a:ext cx="914400" cy="914400"/>
          </a:xfrm>
          <a:prstGeom prst="rect">
            <a:avLst/>
          </a:prstGeom>
        </p:spPr>
      </p:pic>
      <p:pic>
        <p:nvPicPr>
          <p:cNvPr id="25" name="Graphic 24" descr="Parent and Baby">
            <a:extLst>
              <a:ext uri="{FF2B5EF4-FFF2-40B4-BE49-F238E27FC236}">
                <a16:creationId xmlns:a16="http://schemas.microsoft.com/office/drawing/2014/main" id="{311BA8BE-69DF-48D3-84F2-D2E3D3C3E3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22232" y="4179270"/>
            <a:ext cx="914400" cy="914400"/>
          </a:xfrm>
          <a:prstGeom prst="rect">
            <a:avLst/>
          </a:prstGeom>
        </p:spPr>
      </p:pic>
      <p:pic>
        <p:nvPicPr>
          <p:cNvPr id="27" name="Graphic 26" descr="Family with girl">
            <a:extLst>
              <a:ext uri="{FF2B5EF4-FFF2-40B4-BE49-F238E27FC236}">
                <a16:creationId xmlns:a16="http://schemas.microsoft.com/office/drawing/2014/main" id="{2442DA67-6418-4C7B-9328-DA1F9FFC6F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4862455" y="4186152"/>
            <a:ext cx="914400" cy="914400"/>
          </a:xfrm>
          <a:prstGeom prst="rect">
            <a:avLst/>
          </a:prstGeom>
        </p:spPr>
      </p:pic>
      <p:pic>
        <p:nvPicPr>
          <p:cNvPr id="29" name="Graphic 28" descr="Family with boy">
            <a:extLst>
              <a:ext uri="{FF2B5EF4-FFF2-40B4-BE49-F238E27FC236}">
                <a16:creationId xmlns:a16="http://schemas.microsoft.com/office/drawing/2014/main" id="{FC70B7CB-826D-4DE6-AFF4-64576D6288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52020" y="4179270"/>
            <a:ext cx="914400" cy="914400"/>
          </a:xfrm>
          <a:prstGeom prst="rect">
            <a:avLst/>
          </a:prstGeom>
        </p:spPr>
      </p:pic>
      <p:pic>
        <p:nvPicPr>
          <p:cNvPr id="31" name="Graphic 30" descr="Two Men">
            <a:extLst>
              <a:ext uri="{FF2B5EF4-FFF2-40B4-BE49-F238E27FC236}">
                <a16:creationId xmlns:a16="http://schemas.microsoft.com/office/drawing/2014/main" id="{E598556D-34D9-4E28-826B-2AFE9185BF8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83428" y="4183545"/>
            <a:ext cx="914400" cy="914400"/>
          </a:xfrm>
          <a:prstGeom prst="rect">
            <a:avLst/>
          </a:prstGeom>
        </p:spPr>
      </p:pic>
      <p:pic>
        <p:nvPicPr>
          <p:cNvPr id="32" name="Graphic 31" descr="Family with boy">
            <a:extLst>
              <a:ext uri="{FF2B5EF4-FFF2-40B4-BE49-F238E27FC236}">
                <a16:creationId xmlns:a16="http://schemas.microsoft.com/office/drawing/2014/main" id="{E0FFB904-ECC9-4578-BFE6-BBD335BB2B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38800" y="4191000"/>
            <a:ext cx="914400" cy="914400"/>
          </a:xfrm>
          <a:prstGeom prst="rect">
            <a:avLst/>
          </a:prstGeom>
        </p:spPr>
      </p:pic>
      <p:pic>
        <p:nvPicPr>
          <p:cNvPr id="33" name="Graphic 32" descr="Family with boy">
            <a:extLst>
              <a:ext uri="{FF2B5EF4-FFF2-40B4-BE49-F238E27FC236}">
                <a16:creationId xmlns:a16="http://schemas.microsoft.com/office/drawing/2014/main" id="{51528324-7952-4115-B6C8-03840D5E94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6451916" y="4186152"/>
            <a:ext cx="914400" cy="914400"/>
          </a:xfrm>
          <a:prstGeom prst="rect">
            <a:avLst/>
          </a:prstGeom>
        </p:spPr>
      </p:pic>
    </p:spTree>
    <p:extLst>
      <p:ext uri="{BB962C8B-B14F-4D97-AF65-F5344CB8AC3E}">
        <p14:creationId xmlns:p14="http://schemas.microsoft.com/office/powerpoint/2010/main" val="3129582397"/>
      </p:ext>
    </p:extLst>
  </p:cSld>
  <p:clrMapOvr>
    <a:masterClrMapping/>
  </p:clrMapOvr>
</p:sld>
</file>

<file path=ppt/theme/theme1.xml><?xml version="1.0" encoding="utf-8"?>
<a:theme xmlns:a="http://schemas.openxmlformats.org/drawingml/2006/main" name="Office Theme">
  <a:themeElements>
    <a:clrScheme name="ICFL Branding Colors">
      <a:dk1>
        <a:srgbClr val="FFFFFF"/>
      </a:dk1>
      <a:lt1>
        <a:srgbClr val="373838"/>
      </a:lt1>
      <a:dk2>
        <a:srgbClr val="D8D8D7"/>
      </a:dk2>
      <a:lt2>
        <a:srgbClr val="000000"/>
      </a:lt2>
      <a:accent1>
        <a:srgbClr val="D3582F"/>
      </a:accent1>
      <a:accent2>
        <a:srgbClr val="002E49"/>
      </a:accent2>
      <a:accent3>
        <a:srgbClr val="32B29C"/>
      </a:accent3>
      <a:accent4>
        <a:srgbClr val="E9E7E0"/>
      </a:accent4>
      <a:accent5>
        <a:srgbClr val="DD8268"/>
      </a:accent5>
      <a:accent6>
        <a:srgbClr val="819AA5"/>
      </a:accent6>
      <a:hlink>
        <a:srgbClr val="2CAE9B"/>
      </a:hlink>
      <a:folHlink>
        <a:srgbClr val="38718C"/>
      </a:folHlink>
    </a:clrScheme>
    <a:fontScheme name="ICFL Branding Fonts">
      <a:majorFont>
        <a:latin typeface="Merriweather"/>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1173</Words>
  <Application>Microsoft Office PowerPoint</Application>
  <PresentationFormat>Widescreen</PresentationFormat>
  <Paragraphs>208</Paragraphs>
  <Slides>23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Calibri</vt:lpstr>
      <vt:lpstr>Fira Sans</vt:lpstr>
      <vt:lpstr>Arial Black</vt:lpstr>
      <vt:lpstr>Georgia</vt:lpstr>
      <vt:lpstr>Fira Sans Light</vt:lpstr>
      <vt:lpstr>Arial</vt:lpstr>
      <vt:lpstr>Merriweather</vt:lpstr>
      <vt:lpstr>Times New Roman</vt:lpstr>
      <vt:lpstr>Wingdings</vt:lpstr>
      <vt:lpstr>Office Theme</vt:lpstr>
      <vt:lpstr>PowerPoint Presentation</vt:lpstr>
      <vt:lpstr>The Road To 2020</vt:lpstr>
      <vt:lpstr>PowerPoint Presentation</vt:lpstr>
      <vt:lpstr>PowerPoint Presentation</vt:lpstr>
      <vt:lpstr>PowerPoint Presentation</vt:lpstr>
      <vt:lpstr>PowerPoint Presentation</vt:lpstr>
      <vt:lpstr>PowerPoint Presentation</vt:lpstr>
      <vt:lpstr>Impact to REGION</vt:lpstr>
      <vt:lpstr>Hard-to-Count Populations</vt:lpstr>
      <vt:lpstr>Where you can help</vt:lpstr>
      <vt:lpstr>Complete Count Committees </vt:lpstr>
      <vt:lpstr>CCCs at a glance:</vt:lpstr>
      <vt:lpstr>PowerPoint Presentation</vt:lpstr>
      <vt:lpstr>PowerPoint Presentation</vt:lpstr>
      <vt:lpstr>Recruiting</vt:lpstr>
      <vt:lpstr>PowerPoint Presentation</vt:lpstr>
      <vt:lpstr>Thank you!!</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valderrama</dc:creator>
  <cp:lastModifiedBy>Jeannie Standal</cp:lastModifiedBy>
  <cp:revision>8</cp:revision>
  <dcterms:created xsi:type="dcterms:W3CDTF">2019-09-30T19:15:58Z</dcterms:created>
  <dcterms:modified xsi:type="dcterms:W3CDTF">2019-10-01T22:21:00Z</dcterms:modified>
</cp:coreProperties>
</file>