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727" r:id="rId5"/>
  </p:sldMasterIdLst>
  <p:notesMasterIdLst>
    <p:notesMasterId r:id="rId18"/>
  </p:notesMasterIdLst>
  <p:handoutMasterIdLst>
    <p:handoutMasterId r:id="rId19"/>
  </p:handoutMasterIdLst>
  <p:sldIdLst>
    <p:sldId id="408" r:id="rId6"/>
    <p:sldId id="417" r:id="rId7"/>
    <p:sldId id="425" r:id="rId8"/>
    <p:sldId id="257" r:id="rId9"/>
    <p:sldId id="429" r:id="rId10"/>
    <p:sldId id="379" r:id="rId11"/>
    <p:sldId id="419" r:id="rId12"/>
    <p:sldId id="427" r:id="rId13"/>
    <p:sldId id="428" r:id="rId14"/>
    <p:sldId id="430" r:id="rId15"/>
    <p:sldId id="423" r:id="rId16"/>
    <p:sldId id="351" r:id="rId17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Fira Sans" panose="020B0604020202020204" charset="0"/>
      <p:regular r:id="rId26"/>
      <p:bold r:id="rId27"/>
      <p:italic r:id="rId28"/>
      <p:boldItalic r:id="rId29"/>
    </p:embeddedFont>
    <p:embeddedFont>
      <p:font typeface="Fira Sans Light" panose="020B0604020202020204" charset="0"/>
      <p:regular r:id="rId30"/>
      <p:italic r:id="rId31"/>
    </p:embeddedFont>
    <p:embeddedFont>
      <p:font typeface="Fira Sans Medium" panose="020B0604020202020204" charset="0"/>
      <p:regular r:id="rId32"/>
      <p:italic r:id="rId33"/>
    </p:embeddedFont>
    <p:embeddedFont>
      <p:font typeface="Fira Sans SemiBold" panose="020B0604020202020204" charset="0"/>
      <p:bold r:id="rId34"/>
      <p:boldItalic r:id="rId35"/>
    </p:embeddedFont>
    <p:embeddedFont>
      <p:font typeface="Merriweather" panose="02060503050406030704" pitchFamily="18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B29C"/>
    <a:srgbClr val="93E1D4"/>
    <a:srgbClr val="E9E7E0"/>
    <a:srgbClr val="002E49"/>
    <a:srgbClr val="D3582F"/>
    <a:srgbClr val="2EA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DE0B84-87A5-452C-8272-EA459DDDB8FA}" v="252" dt="2019-09-26T18:22:09.447"/>
    <p1510:client id="{70881C05-16FB-4E29-8B04-200A235E0A8F}" v="96" dt="2019-09-26T20:35:23.153"/>
    <p1510:client id="{9AF6D2D7-D465-4652-BAC3-4CA6324157E5}" v="34" dt="2019-10-01T19:51:43.668"/>
    <p1510:client id="{DBA45BDF-F28C-4C8B-A549-E9D1F13323E2}" v="34" dt="2019-09-27T16:17:23.1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78848" autoAdjust="0"/>
  </p:normalViewPr>
  <p:slideViewPr>
    <p:cSldViewPr snapToGrid="0">
      <p:cViewPr varScale="1">
        <p:scale>
          <a:sx n="90" d="100"/>
          <a:sy n="90" d="100"/>
        </p:scale>
        <p:origin x="143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362"/>
    </p:cViewPr>
  </p:sorterViewPr>
  <p:notesViewPr>
    <p:cSldViewPr snapToGrid="0">
      <p:cViewPr varScale="1">
        <p:scale>
          <a:sx n="53" d="100"/>
          <a:sy n="53" d="100"/>
        </p:scale>
        <p:origin x="198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tags" Target="tags/tag1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44C838-6F47-4669-A8AB-7F076FF071E7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E25644C-3A8B-4F95-9044-F2EDF287A4F8}">
      <dgm:prSet custT="1"/>
      <dgm:spPr/>
      <dgm:t>
        <a:bodyPr/>
        <a:lstStyle/>
        <a:p>
          <a:r>
            <a:rPr lang="en-US" sz="2400" dirty="0">
              <a:latin typeface="Fira Sans Medium" panose="020B0603050000020004" pitchFamily="34" charset="0"/>
            </a:rPr>
            <a:t>“Need” must be identified collaboratively with schools/collaboratives</a:t>
          </a:r>
        </a:p>
      </dgm:t>
    </dgm:pt>
    <dgm:pt modelId="{3E5B5B64-16ED-44D2-BEBF-7B3466197D2F}" type="parTrans" cxnId="{CBC04DD0-D99B-482D-827E-1360B72C83DF}">
      <dgm:prSet/>
      <dgm:spPr/>
      <dgm:t>
        <a:bodyPr/>
        <a:lstStyle/>
        <a:p>
          <a:endParaRPr lang="en-US"/>
        </a:p>
      </dgm:t>
    </dgm:pt>
    <dgm:pt modelId="{743A1687-FB5E-4358-A51E-1D1742BA2379}" type="sibTrans" cxnId="{CBC04DD0-D99B-482D-827E-1360B72C83DF}">
      <dgm:prSet/>
      <dgm:spPr/>
      <dgm:t>
        <a:bodyPr/>
        <a:lstStyle/>
        <a:p>
          <a:endParaRPr lang="en-US"/>
        </a:p>
      </dgm:t>
    </dgm:pt>
    <dgm:pt modelId="{453C950B-7C22-45BB-8A32-C675FCAE87C4}">
      <dgm:prSet custT="1"/>
      <dgm:spPr/>
      <dgm:t>
        <a:bodyPr/>
        <a:lstStyle/>
        <a:p>
          <a:r>
            <a:rPr lang="en-US" sz="2400" dirty="0">
              <a:latin typeface="Fira Sans Medium" panose="020B0603050000020004" pitchFamily="34" charset="0"/>
            </a:rPr>
            <a:t>The stronger the collaboration with community partner(s), the more impactful the project</a:t>
          </a:r>
        </a:p>
      </dgm:t>
    </dgm:pt>
    <dgm:pt modelId="{F1FC2F9E-6860-469F-96A9-6560A52D3321}" type="parTrans" cxnId="{7A01BC20-3356-4525-AA6B-EFB7AF53B1D7}">
      <dgm:prSet/>
      <dgm:spPr/>
      <dgm:t>
        <a:bodyPr/>
        <a:lstStyle/>
        <a:p>
          <a:endParaRPr lang="en-US"/>
        </a:p>
      </dgm:t>
    </dgm:pt>
    <dgm:pt modelId="{E1FEA0FC-3DFD-44E9-9108-243186492434}" type="sibTrans" cxnId="{7A01BC20-3356-4525-AA6B-EFB7AF53B1D7}">
      <dgm:prSet/>
      <dgm:spPr/>
      <dgm:t>
        <a:bodyPr/>
        <a:lstStyle/>
        <a:p>
          <a:endParaRPr lang="en-US"/>
        </a:p>
      </dgm:t>
    </dgm:pt>
    <dgm:pt modelId="{3790ACA0-1C92-4EEF-8EC9-B0C5FA22453E}">
      <dgm:prSet custT="1"/>
      <dgm:spPr/>
      <dgm:t>
        <a:bodyPr/>
        <a:lstStyle/>
        <a:p>
          <a:r>
            <a:rPr lang="en-US" sz="2400" dirty="0">
              <a:latin typeface="Fira Sans Medium" panose="020B0603050000020004" pitchFamily="34" charset="0"/>
            </a:rPr>
            <a:t>Direct evaluation of participants was more impactful than self-reporting surveys</a:t>
          </a:r>
        </a:p>
      </dgm:t>
    </dgm:pt>
    <dgm:pt modelId="{061090F3-AD8D-4FE7-A1DA-41B4B6DA8FAE}" type="parTrans" cxnId="{88050A54-CDB3-4A41-B491-F993EF1F4EB5}">
      <dgm:prSet/>
      <dgm:spPr/>
      <dgm:t>
        <a:bodyPr/>
        <a:lstStyle/>
        <a:p>
          <a:endParaRPr lang="en-US"/>
        </a:p>
      </dgm:t>
    </dgm:pt>
    <dgm:pt modelId="{E3BFBE46-DEDD-4CB5-80CE-ACB93158F61E}" type="sibTrans" cxnId="{88050A54-CDB3-4A41-B491-F993EF1F4EB5}">
      <dgm:prSet/>
      <dgm:spPr/>
      <dgm:t>
        <a:bodyPr/>
        <a:lstStyle/>
        <a:p>
          <a:endParaRPr lang="en-US"/>
        </a:p>
      </dgm:t>
    </dgm:pt>
    <dgm:pt modelId="{0F0E03D1-B6D3-4223-A3A3-3B2EAE397C61}">
      <dgm:prSet custT="1"/>
      <dgm:spPr/>
      <dgm:t>
        <a:bodyPr/>
        <a:lstStyle/>
        <a:p>
          <a:r>
            <a:rPr lang="en-US" sz="2800" dirty="0">
              <a:latin typeface="Fira Sans Medium" panose="020B0603050000020004" pitchFamily="34" charset="0"/>
            </a:rPr>
            <a:t>Myth: </a:t>
          </a:r>
          <a:r>
            <a:rPr lang="en-US" sz="2800" i="1" dirty="0">
              <a:latin typeface="Fira Sans Medium" panose="020B0603050000020004" pitchFamily="34" charset="0"/>
            </a:rPr>
            <a:t>“If you build it, they will come”</a:t>
          </a:r>
        </a:p>
      </dgm:t>
    </dgm:pt>
    <dgm:pt modelId="{88F31BFD-2F8F-4C40-8783-D3541B113244}" type="parTrans" cxnId="{040E239B-2386-44CE-B12C-8DE6F9986EE3}">
      <dgm:prSet/>
      <dgm:spPr/>
      <dgm:t>
        <a:bodyPr/>
        <a:lstStyle/>
        <a:p>
          <a:endParaRPr lang="en-US"/>
        </a:p>
      </dgm:t>
    </dgm:pt>
    <dgm:pt modelId="{1D5E86BA-8A29-4343-AE77-4E75080DFF29}" type="sibTrans" cxnId="{040E239B-2386-44CE-B12C-8DE6F9986EE3}">
      <dgm:prSet/>
      <dgm:spPr/>
      <dgm:t>
        <a:bodyPr/>
        <a:lstStyle/>
        <a:p>
          <a:endParaRPr lang="en-US"/>
        </a:p>
      </dgm:t>
    </dgm:pt>
    <dgm:pt modelId="{AE4B00D4-594C-4EDD-8E62-96131FED5B98}" type="pres">
      <dgm:prSet presAssocID="{A044C838-6F47-4669-A8AB-7F076FF071E7}" presName="linear" presStyleCnt="0">
        <dgm:presLayoutVars>
          <dgm:animLvl val="lvl"/>
          <dgm:resizeHandles val="exact"/>
        </dgm:presLayoutVars>
      </dgm:prSet>
      <dgm:spPr/>
    </dgm:pt>
    <dgm:pt modelId="{EE3A73F0-0BC3-40C8-9E76-87B1780B1F9F}" type="pres">
      <dgm:prSet presAssocID="{1E25644C-3A8B-4F95-9044-F2EDF287A4F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D779FB1-1710-4729-A5D3-1045FF7C1715}" type="pres">
      <dgm:prSet presAssocID="{743A1687-FB5E-4358-A51E-1D1742BA2379}" presName="spacer" presStyleCnt="0"/>
      <dgm:spPr/>
    </dgm:pt>
    <dgm:pt modelId="{6974D46A-1867-492A-9CD9-3442FC5F07AF}" type="pres">
      <dgm:prSet presAssocID="{453C950B-7C22-45BB-8A32-C675FCAE87C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FC3B8CA-F2B6-4092-A278-556CEC2076E6}" type="pres">
      <dgm:prSet presAssocID="{E1FEA0FC-3DFD-44E9-9108-243186492434}" presName="spacer" presStyleCnt="0"/>
      <dgm:spPr/>
    </dgm:pt>
    <dgm:pt modelId="{BC214442-E03D-4DE5-837D-AE1522BD989E}" type="pres">
      <dgm:prSet presAssocID="{3790ACA0-1C92-4EEF-8EC9-B0C5FA22453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4D5AEB1-1CFB-435D-A853-E54D68D8AB37}" type="pres">
      <dgm:prSet presAssocID="{E3BFBE46-DEDD-4CB5-80CE-ACB93158F61E}" presName="spacer" presStyleCnt="0"/>
      <dgm:spPr/>
    </dgm:pt>
    <dgm:pt modelId="{37E115E3-F812-41B0-8444-2E6D1B484833}" type="pres">
      <dgm:prSet presAssocID="{0F0E03D1-B6D3-4223-A3A3-3B2EAE397C6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BF74C0E-7129-47DE-B817-B1351888E645}" type="presOf" srcId="{3790ACA0-1C92-4EEF-8EC9-B0C5FA22453E}" destId="{BC214442-E03D-4DE5-837D-AE1522BD989E}" srcOrd="0" destOrd="0" presId="urn:microsoft.com/office/officeart/2005/8/layout/vList2"/>
    <dgm:cxn modelId="{7A01BC20-3356-4525-AA6B-EFB7AF53B1D7}" srcId="{A044C838-6F47-4669-A8AB-7F076FF071E7}" destId="{453C950B-7C22-45BB-8A32-C675FCAE87C4}" srcOrd="1" destOrd="0" parTransId="{F1FC2F9E-6860-469F-96A9-6560A52D3321}" sibTransId="{E1FEA0FC-3DFD-44E9-9108-243186492434}"/>
    <dgm:cxn modelId="{81E0DB3F-8BB0-4DB2-8C88-BE1D483910CB}" type="presOf" srcId="{A044C838-6F47-4669-A8AB-7F076FF071E7}" destId="{AE4B00D4-594C-4EDD-8E62-96131FED5B98}" srcOrd="0" destOrd="0" presId="urn:microsoft.com/office/officeart/2005/8/layout/vList2"/>
    <dgm:cxn modelId="{88050A54-CDB3-4A41-B491-F993EF1F4EB5}" srcId="{A044C838-6F47-4669-A8AB-7F076FF071E7}" destId="{3790ACA0-1C92-4EEF-8EC9-B0C5FA22453E}" srcOrd="2" destOrd="0" parTransId="{061090F3-AD8D-4FE7-A1DA-41B4B6DA8FAE}" sibTransId="{E3BFBE46-DEDD-4CB5-80CE-ACB93158F61E}"/>
    <dgm:cxn modelId="{2A25D180-744C-4853-9A57-7D6D95B9E19E}" type="presOf" srcId="{1E25644C-3A8B-4F95-9044-F2EDF287A4F8}" destId="{EE3A73F0-0BC3-40C8-9E76-87B1780B1F9F}" srcOrd="0" destOrd="0" presId="urn:microsoft.com/office/officeart/2005/8/layout/vList2"/>
    <dgm:cxn modelId="{33A8D994-63C5-447E-BAE6-94789B78493D}" type="presOf" srcId="{453C950B-7C22-45BB-8A32-C675FCAE87C4}" destId="{6974D46A-1867-492A-9CD9-3442FC5F07AF}" srcOrd="0" destOrd="0" presId="urn:microsoft.com/office/officeart/2005/8/layout/vList2"/>
    <dgm:cxn modelId="{040E239B-2386-44CE-B12C-8DE6F9986EE3}" srcId="{A044C838-6F47-4669-A8AB-7F076FF071E7}" destId="{0F0E03D1-B6D3-4223-A3A3-3B2EAE397C61}" srcOrd="3" destOrd="0" parTransId="{88F31BFD-2F8F-4C40-8783-D3541B113244}" sibTransId="{1D5E86BA-8A29-4343-AE77-4E75080DFF29}"/>
    <dgm:cxn modelId="{451753CB-E9D7-4B69-9C6E-8E576A1936AC}" type="presOf" srcId="{0F0E03D1-B6D3-4223-A3A3-3B2EAE397C61}" destId="{37E115E3-F812-41B0-8444-2E6D1B484833}" srcOrd="0" destOrd="0" presId="urn:microsoft.com/office/officeart/2005/8/layout/vList2"/>
    <dgm:cxn modelId="{CBC04DD0-D99B-482D-827E-1360B72C83DF}" srcId="{A044C838-6F47-4669-A8AB-7F076FF071E7}" destId="{1E25644C-3A8B-4F95-9044-F2EDF287A4F8}" srcOrd="0" destOrd="0" parTransId="{3E5B5B64-16ED-44D2-BEBF-7B3466197D2F}" sibTransId="{743A1687-FB5E-4358-A51E-1D1742BA2379}"/>
    <dgm:cxn modelId="{3F02A27D-C89C-48C0-99AD-EF3010AED52E}" type="presParOf" srcId="{AE4B00D4-594C-4EDD-8E62-96131FED5B98}" destId="{EE3A73F0-0BC3-40C8-9E76-87B1780B1F9F}" srcOrd="0" destOrd="0" presId="urn:microsoft.com/office/officeart/2005/8/layout/vList2"/>
    <dgm:cxn modelId="{BA0EDD52-6E84-48A7-AB39-92738E42C115}" type="presParOf" srcId="{AE4B00D4-594C-4EDD-8E62-96131FED5B98}" destId="{FD779FB1-1710-4729-A5D3-1045FF7C1715}" srcOrd="1" destOrd="0" presId="urn:microsoft.com/office/officeart/2005/8/layout/vList2"/>
    <dgm:cxn modelId="{6611B5F8-78A1-4A5D-8B48-36E7C6437063}" type="presParOf" srcId="{AE4B00D4-594C-4EDD-8E62-96131FED5B98}" destId="{6974D46A-1867-492A-9CD9-3442FC5F07AF}" srcOrd="2" destOrd="0" presId="urn:microsoft.com/office/officeart/2005/8/layout/vList2"/>
    <dgm:cxn modelId="{F81E9BBF-7A39-4039-9746-2D92C36AB174}" type="presParOf" srcId="{AE4B00D4-594C-4EDD-8E62-96131FED5B98}" destId="{5FC3B8CA-F2B6-4092-A278-556CEC2076E6}" srcOrd="3" destOrd="0" presId="urn:microsoft.com/office/officeart/2005/8/layout/vList2"/>
    <dgm:cxn modelId="{D04D8A14-82C8-42B5-B4D3-5ED6EFA37101}" type="presParOf" srcId="{AE4B00D4-594C-4EDD-8E62-96131FED5B98}" destId="{BC214442-E03D-4DE5-837D-AE1522BD989E}" srcOrd="4" destOrd="0" presId="urn:microsoft.com/office/officeart/2005/8/layout/vList2"/>
    <dgm:cxn modelId="{B08218CB-785B-41F6-8D5E-CA8D6BE32A75}" type="presParOf" srcId="{AE4B00D4-594C-4EDD-8E62-96131FED5B98}" destId="{74D5AEB1-1CFB-435D-A853-E54D68D8AB37}" srcOrd="5" destOrd="0" presId="urn:microsoft.com/office/officeart/2005/8/layout/vList2"/>
    <dgm:cxn modelId="{0EE04B50-B434-4732-A9DA-31ACC18B68E0}" type="presParOf" srcId="{AE4B00D4-594C-4EDD-8E62-96131FED5B98}" destId="{37E115E3-F812-41B0-8444-2E6D1B48483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FABE9F-3CD1-457C-86A2-843C5E3D6C1A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AA26E08-17DA-45EB-B8F5-137148A9597E}">
      <dgm:prSet/>
      <dgm:spPr/>
      <dgm:t>
        <a:bodyPr/>
        <a:lstStyle/>
        <a:p>
          <a:r>
            <a:rPr lang="en-US">
              <a:latin typeface="Fira Sans Medium" panose="020B0603050000020004" pitchFamily="34" charset="0"/>
            </a:rPr>
            <a:t>American Falls District Library</a:t>
          </a:r>
        </a:p>
      </dgm:t>
    </dgm:pt>
    <dgm:pt modelId="{1F9C1211-D49F-42CB-B740-3930A4B54FCF}" type="parTrans" cxnId="{9F223B55-5716-40E9-9215-757F46BC38F0}">
      <dgm:prSet/>
      <dgm:spPr/>
      <dgm:t>
        <a:bodyPr/>
        <a:lstStyle/>
        <a:p>
          <a:endParaRPr lang="en-US">
            <a:latin typeface="Fira Sans Medium" panose="020B0603050000020004" pitchFamily="34" charset="0"/>
          </a:endParaRPr>
        </a:p>
      </dgm:t>
    </dgm:pt>
    <dgm:pt modelId="{BFB145CA-884A-4A71-846F-B74DA6874A57}" type="sibTrans" cxnId="{9F223B55-5716-40E9-9215-757F46BC38F0}">
      <dgm:prSet/>
      <dgm:spPr/>
      <dgm:t>
        <a:bodyPr/>
        <a:lstStyle/>
        <a:p>
          <a:endParaRPr lang="en-US">
            <a:latin typeface="Fira Sans Medium" panose="020B0603050000020004" pitchFamily="34" charset="0"/>
          </a:endParaRPr>
        </a:p>
      </dgm:t>
    </dgm:pt>
    <dgm:pt modelId="{D3D3ECEF-3BA2-44EA-86D7-C34AC7776334}">
      <dgm:prSet/>
      <dgm:spPr/>
      <dgm:t>
        <a:bodyPr/>
        <a:lstStyle/>
        <a:p>
          <a:r>
            <a:rPr lang="en-US">
              <a:latin typeface="Fira Sans Medium" panose="020B0603050000020004" pitchFamily="34" charset="0"/>
            </a:rPr>
            <a:t>Cascade Public Library</a:t>
          </a:r>
        </a:p>
      </dgm:t>
    </dgm:pt>
    <dgm:pt modelId="{82EA91E3-3D8B-4420-AF63-FB90E5C2CC96}" type="parTrans" cxnId="{49678183-37C3-4D81-AC88-F29B18B4D25F}">
      <dgm:prSet/>
      <dgm:spPr/>
      <dgm:t>
        <a:bodyPr/>
        <a:lstStyle/>
        <a:p>
          <a:endParaRPr lang="en-US">
            <a:latin typeface="Fira Sans Medium" panose="020B0603050000020004" pitchFamily="34" charset="0"/>
          </a:endParaRPr>
        </a:p>
      </dgm:t>
    </dgm:pt>
    <dgm:pt modelId="{C5E9712F-8309-4042-A9A2-253342582068}" type="sibTrans" cxnId="{49678183-37C3-4D81-AC88-F29B18B4D25F}">
      <dgm:prSet/>
      <dgm:spPr/>
      <dgm:t>
        <a:bodyPr/>
        <a:lstStyle/>
        <a:p>
          <a:endParaRPr lang="en-US">
            <a:latin typeface="Fira Sans Medium" panose="020B0603050000020004" pitchFamily="34" charset="0"/>
          </a:endParaRPr>
        </a:p>
      </dgm:t>
    </dgm:pt>
    <dgm:pt modelId="{DE7B3A08-F4AD-4FDF-BFA1-179BBDFCABB9}">
      <dgm:prSet/>
      <dgm:spPr/>
      <dgm:t>
        <a:bodyPr/>
        <a:lstStyle/>
        <a:p>
          <a:r>
            <a:rPr lang="en-US">
              <a:latin typeface="Fira Sans Medium" panose="020B0603050000020004" pitchFamily="34" charset="0"/>
            </a:rPr>
            <a:t>Community Library Network, Hayden Branch</a:t>
          </a:r>
        </a:p>
      </dgm:t>
    </dgm:pt>
    <dgm:pt modelId="{B5FF2F12-6AAA-4886-85BD-A25B7954AC70}" type="parTrans" cxnId="{A4A11F16-8DE8-4C6D-AC93-92BEA664BA43}">
      <dgm:prSet/>
      <dgm:spPr/>
      <dgm:t>
        <a:bodyPr/>
        <a:lstStyle/>
        <a:p>
          <a:endParaRPr lang="en-US">
            <a:latin typeface="Fira Sans Medium" panose="020B0603050000020004" pitchFamily="34" charset="0"/>
          </a:endParaRPr>
        </a:p>
      </dgm:t>
    </dgm:pt>
    <dgm:pt modelId="{9D01074A-1244-426A-96B3-6E2CD51D7737}" type="sibTrans" cxnId="{A4A11F16-8DE8-4C6D-AC93-92BEA664BA43}">
      <dgm:prSet/>
      <dgm:spPr/>
      <dgm:t>
        <a:bodyPr/>
        <a:lstStyle/>
        <a:p>
          <a:endParaRPr lang="en-US">
            <a:latin typeface="Fira Sans Medium" panose="020B0603050000020004" pitchFamily="34" charset="0"/>
          </a:endParaRPr>
        </a:p>
      </dgm:t>
    </dgm:pt>
    <dgm:pt modelId="{A222D433-4390-45CB-B428-5687742F7A9B}">
      <dgm:prSet/>
      <dgm:spPr/>
      <dgm:t>
        <a:bodyPr/>
        <a:lstStyle/>
        <a:p>
          <a:r>
            <a:rPr lang="en-US" dirty="0">
              <a:latin typeface="Fira Sans Medium" panose="020B0603050000020004" pitchFamily="34" charset="0"/>
            </a:rPr>
            <a:t>Jerome Public Library</a:t>
          </a:r>
        </a:p>
      </dgm:t>
    </dgm:pt>
    <dgm:pt modelId="{D04E843E-B3A8-4052-BF87-A5F7DE009ACD}" type="parTrans" cxnId="{A2AC3FBE-A919-430E-8500-3068DE0F7392}">
      <dgm:prSet/>
      <dgm:spPr/>
      <dgm:t>
        <a:bodyPr/>
        <a:lstStyle/>
        <a:p>
          <a:endParaRPr lang="en-US">
            <a:latin typeface="Fira Sans Medium" panose="020B0603050000020004" pitchFamily="34" charset="0"/>
          </a:endParaRPr>
        </a:p>
      </dgm:t>
    </dgm:pt>
    <dgm:pt modelId="{26F96272-3C45-4CAC-B7D6-CC8A79B8379F}" type="sibTrans" cxnId="{A2AC3FBE-A919-430E-8500-3068DE0F7392}">
      <dgm:prSet/>
      <dgm:spPr/>
      <dgm:t>
        <a:bodyPr/>
        <a:lstStyle/>
        <a:p>
          <a:endParaRPr lang="en-US">
            <a:latin typeface="Fira Sans Medium" panose="020B0603050000020004" pitchFamily="34" charset="0"/>
          </a:endParaRPr>
        </a:p>
      </dgm:t>
    </dgm:pt>
    <dgm:pt modelId="{FC6CD511-74A3-4FFC-8668-8889206FFD3B}">
      <dgm:prSet/>
      <dgm:spPr/>
      <dgm:t>
        <a:bodyPr/>
        <a:lstStyle/>
        <a:p>
          <a:r>
            <a:rPr lang="en-US">
              <a:latin typeface="Fira Sans Medium" panose="020B0603050000020004" pitchFamily="34" charset="0"/>
            </a:rPr>
            <a:t>Lemhi County District Library, Salmon</a:t>
          </a:r>
        </a:p>
      </dgm:t>
    </dgm:pt>
    <dgm:pt modelId="{E672A479-D44F-4C8D-A9C6-84EFEE95EB04}" type="parTrans" cxnId="{6E52FF04-E9CB-4010-A94B-0420B24EF2DD}">
      <dgm:prSet/>
      <dgm:spPr/>
      <dgm:t>
        <a:bodyPr/>
        <a:lstStyle/>
        <a:p>
          <a:endParaRPr lang="en-US">
            <a:latin typeface="Fira Sans Medium" panose="020B0603050000020004" pitchFamily="34" charset="0"/>
          </a:endParaRPr>
        </a:p>
      </dgm:t>
    </dgm:pt>
    <dgm:pt modelId="{56FCD56A-2713-4D91-9899-57DD576298EC}" type="sibTrans" cxnId="{6E52FF04-E9CB-4010-A94B-0420B24EF2DD}">
      <dgm:prSet/>
      <dgm:spPr/>
      <dgm:t>
        <a:bodyPr/>
        <a:lstStyle/>
        <a:p>
          <a:endParaRPr lang="en-US">
            <a:latin typeface="Fira Sans Medium" panose="020B0603050000020004" pitchFamily="34" charset="0"/>
          </a:endParaRPr>
        </a:p>
      </dgm:t>
    </dgm:pt>
    <dgm:pt modelId="{9C84388F-4B2B-414D-A216-AB2A01BB3A51}">
      <dgm:prSet/>
      <dgm:spPr/>
      <dgm:t>
        <a:bodyPr/>
        <a:lstStyle/>
        <a:p>
          <a:r>
            <a:rPr lang="en-US">
              <a:latin typeface="Fira Sans Medium" panose="020B0603050000020004" pitchFamily="34" charset="0"/>
            </a:rPr>
            <a:t>Nampa Public Library</a:t>
          </a:r>
        </a:p>
      </dgm:t>
    </dgm:pt>
    <dgm:pt modelId="{E33C3A8E-E9E2-4C2A-A28C-9E43FA24E5C7}" type="parTrans" cxnId="{5F0FF59D-E93B-41E7-B2D1-8B7E7D445290}">
      <dgm:prSet/>
      <dgm:spPr/>
      <dgm:t>
        <a:bodyPr/>
        <a:lstStyle/>
        <a:p>
          <a:endParaRPr lang="en-US">
            <a:latin typeface="Fira Sans Medium" panose="020B0603050000020004" pitchFamily="34" charset="0"/>
          </a:endParaRPr>
        </a:p>
      </dgm:t>
    </dgm:pt>
    <dgm:pt modelId="{FE608285-DF54-40DA-B95C-FD74808EC81C}" type="sibTrans" cxnId="{5F0FF59D-E93B-41E7-B2D1-8B7E7D445290}">
      <dgm:prSet/>
      <dgm:spPr/>
      <dgm:t>
        <a:bodyPr/>
        <a:lstStyle/>
        <a:p>
          <a:endParaRPr lang="en-US">
            <a:latin typeface="Fira Sans Medium" panose="020B0603050000020004" pitchFamily="34" charset="0"/>
          </a:endParaRPr>
        </a:p>
      </dgm:t>
    </dgm:pt>
    <dgm:pt modelId="{803BFD49-8963-42B6-A6D4-2F4087B2106B}">
      <dgm:prSet/>
      <dgm:spPr/>
      <dgm:t>
        <a:bodyPr/>
        <a:lstStyle/>
        <a:p>
          <a:r>
            <a:rPr lang="en-US">
              <a:latin typeface="Fira Sans Medium" panose="020B0603050000020004" pitchFamily="34" charset="0"/>
            </a:rPr>
            <a:t>Prairie River Library District</a:t>
          </a:r>
        </a:p>
      </dgm:t>
    </dgm:pt>
    <dgm:pt modelId="{AF4F2E37-C10C-4191-9ACE-543D92DD5744}" type="parTrans" cxnId="{602AB85C-CA30-4990-B782-351027CBCE5F}">
      <dgm:prSet/>
      <dgm:spPr/>
      <dgm:t>
        <a:bodyPr/>
        <a:lstStyle/>
        <a:p>
          <a:endParaRPr lang="en-US">
            <a:latin typeface="Fira Sans Medium" panose="020B0603050000020004" pitchFamily="34" charset="0"/>
          </a:endParaRPr>
        </a:p>
      </dgm:t>
    </dgm:pt>
    <dgm:pt modelId="{88FA3300-1790-4AFF-84C0-77B684837FFB}" type="sibTrans" cxnId="{602AB85C-CA30-4990-B782-351027CBCE5F}">
      <dgm:prSet/>
      <dgm:spPr/>
      <dgm:t>
        <a:bodyPr/>
        <a:lstStyle/>
        <a:p>
          <a:endParaRPr lang="en-US">
            <a:latin typeface="Fira Sans Medium" panose="020B0603050000020004" pitchFamily="34" charset="0"/>
          </a:endParaRPr>
        </a:p>
      </dgm:t>
    </dgm:pt>
    <dgm:pt modelId="{07A6A470-B334-4625-B1AB-CE29204D47B6}" type="pres">
      <dgm:prSet presAssocID="{06FABE9F-3CD1-457C-86A2-843C5E3D6C1A}" presName="vert0" presStyleCnt="0">
        <dgm:presLayoutVars>
          <dgm:dir/>
          <dgm:animOne val="branch"/>
          <dgm:animLvl val="lvl"/>
        </dgm:presLayoutVars>
      </dgm:prSet>
      <dgm:spPr/>
    </dgm:pt>
    <dgm:pt modelId="{4614BDB4-3DC9-40AD-AA4C-9BCB18AFBF9C}" type="pres">
      <dgm:prSet presAssocID="{CAA26E08-17DA-45EB-B8F5-137148A9597E}" presName="thickLine" presStyleLbl="alignNode1" presStyleIdx="0" presStyleCnt="7"/>
      <dgm:spPr/>
    </dgm:pt>
    <dgm:pt modelId="{9CCBD6E6-C342-4BA6-A354-DFACC15DAF09}" type="pres">
      <dgm:prSet presAssocID="{CAA26E08-17DA-45EB-B8F5-137148A9597E}" presName="horz1" presStyleCnt="0"/>
      <dgm:spPr/>
    </dgm:pt>
    <dgm:pt modelId="{2DE5D030-EDBA-4FD2-B79D-8F7080E744C2}" type="pres">
      <dgm:prSet presAssocID="{CAA26E08-17DA-45EB-B8F5-137148A9597E}" presName="tx1" presStyleLbl="revTx" presStyleIdx="0" presStyleCnt="7"/>
      <dgm:spPr/>
    </dgm:pt>
    <dgm:pt modelId="{517DF885-7937-47D5-9079-D7628B04A5B4}" type="pres">
      <dgm:prSet presAssocID="{CAA26E08-17DA-45EB-B8F5-137148A9597E}" presName="vert1" presStyleCnt="0"/>
      <dgm:spPr/>
    </dgm:pt>
    <dgm:pt modelId="{83CA967C-758D-47F0-8592-9B568C861687}" type="pres">
      <dgm:prSet presAssocID="{D3D3ECEF-3BA2-44EA-86D7-C34AC7776334}" presName="thickLine" presStyleLbl="alignNode1" presStyleIdx="1" presStyleCnt="7"/>
      <dgm:spPr/>
    </dgm:pt>
    <dgm:pt modelId="{E8ED23FA-C618-4667-AC98-654D4D90354C}" type="pres">
      <dgm:prSet presAssocID="{D3D3ECEF-3BA2-44EA-86D7-C34AC7776334}" presName="horz1" presStyleCnt="0"/>
      <dgm:spPr/>
    </dgm:pt>
    <dgm:pt modelId="{DAD092DD-E1D4-4300-A542-0A322443CA03}" type="pres">
      <dgm:prSet presAssocID="{D3D3ECEF-3BA2-44EA-86D7-C34AC7776334}" presName="tx1" presStyleLbl="revTx" presStyleIdx="1" presStyleCnt="7"/>
      <dgm:spPr/>
    </dgm:pt>
    <dgm:pt modelId="{582CABF3-BB2A-4963-B748-96D6C2203FBB}" type="pres">
      <dgm:prSet presAssocID="{D3D3ECEF-3BA2-44EA-86D7-C34AC7776334}" presName="vert1" presStyleCnt="0"/>
      <dgm:spPr/>
    </dgm:pt>
    <dgm:pt modelId="{DB202F66-29DB-4D1F-84ED-B0CCF35DDD37}" type="pres">
      <dgm:prSet presAssocID="{DE7B3A08-F4AD-4FDF-BFA1-179BBDFCABB9}" presName="thickLine" presStyleLbl="alignNode1" presStyleIdx="2" presStyleCnt="7"/>
      <dgm:spPr/>
    </dgm:pt>
    <dgm:pt modelId="{6494C77E-CD3A-4238-9B41-6173BD85C182}" type="pres">
      <dgm:prSet presAssocID="{DE7B3A08-F4AD-4FDF-BFA1-179BBDFCABB9}" presName="horz1" presStyleCnt="0"/>
      <dgm:spPr/>
    </dgm:pt>
    <dgm:pt modelId="{40EF4759-D7DE-4A05-8269-E62933A8EC1D}" type="pres">
      <dgm:prSet presAssocID="{DE7B3A08-F4AD-4FDF-BFA1-179BBDFCABB9}" presName="tx1" presStyleLbl="revTx" presStyleIdx="2" presStyleCnt="7"/>
      <dgm:spPr/>
    </dgm:pt>
    <dgm:pt modelId="{3441B61A-C366-4C14-94F5-F99CD64260C1}" type="pres">
      <dgm:prSet presAssocID="{DE7B3A08-F4AD-4FDF-BFA1-179BBDFCABB9}" presName="vert1" presStyleCnt="0"/>
      <dgm:spPr/>
    </dgm:pt>
    <dgm:pt modelId="{CA851C90-0325-473E-98EB-A89CF91B97C0}" type="pres">
      <dgm:prSet presAssocID="{A222D433-4390-45CB-B428-5687742F7A9B}" presName="thickLine" presStyleLbl="alignNode1" presStyleIdx="3" presStyleCnt="7"/>
      <dgm:spPr/>
    </dgm:pt>
    <dgm:pt modelId="{59F642C7-BE29-4BE6-ACA7-30A2DCDCFDAE}" type="pres">
      <dgm:prSet presAssocID="{A222D433-4390-45CB-B428-5687742F7A9B}" presName="horz1" presStyleCnt="0"/>
      <dgm:spPr/>
    </dgm:pt>
    <dgm:pt modelId="{AD0F17D1-0464-4E89-AABE-0D968FB5D1A5}" type="pres">
      <dgm:prSet presAssocID="{A222D433-4390-45CB-B428-5687742F7A9B}" presName="tx1" presStyleLbl="revTx" presStyleIdx="3" presStyleCnt="7"/>
      <dgm:spPr/>
    </dgm:pt>
    <dgm:pt modelId="{F23B7807-ED11-4276-96A1-144FE8AB017B}" type="pres">
      <dgm:prSet presAssocID="{A222D433-4390-45CB-B428-5687742F7A9B}" presName="vert1" presStyleCnt="0"/>
      <dgm:spPr/>
    </dgm:pt>
    <dgm:pt modelId="{4F52EC84-957D-4C4F-A08C-AE34E0EEB126}" type="pres">
      <dgm:prSet presAssocID="{FC6CD511-74A3-4FFC-8668-8889206FFD3B}" presName="thickLine" presStyleLbl="alignNode1" presStyleIdx="4" presStyleCnt="7"/>
      <dgm:spPr/>
    </dgm:pt>
    <dgm:pt modelId="{18D9E381-8DFC-4E11-8343-9873A0192DFC}" type="pres">
      <dgm:prSet presAssocID="{FC6CD511-74A3-4FFC-8668-8889206FFD3B}" presName="horz1" presStyleCnt="0"/>
      <dgm:spPr/>
    </dgm:pt>
    <dgm:pt modelId="{B8E64535-A732-4A44-995D-48717E28765E}" type="pres">
      <dgm:prSet presAssocID="{FC6CD511-74A3-4FFC-8668-8889206FFD3B}" presName="tx1" presStyleLbl="revTx" presStyleIdx="4" presStyleCnt="7"/>
      <dgm:spPr/>
    </dgm:pt>
    <dgm:pt modelId="{A8617329-6490-4198-8E8F-20A9B4E847F1}" type="pres">
      <dgm:prSet presAssocID="{FC6CD511-74A3-4FFC-8668-8889206FFD3B}" presName="vert1" presStyleCnt="0"/>
      <dgm:spPr/>
    </dgm:pt>
    <dgm:pt modelId="{755926BD-DBCC-4ACC-93D9-EB078A831C70}" type="pres">
      <dgm:prSet presAssocID="{9C84388F-4B2B-414D-A216-AB2A01BB3A51}" presName="thickLine" presStyleLbl="alignNode1" presStyleIdx="5" presStyleCnt="7"/>
      <dgm:spPr/>
    </dgm:pt>
    <dgm:pt modelId="{760B337B-F1D7-48AE-95C5-99DFC75E3534}" type="pres">
      <dgm:prSet presAssocID="{9C84388F-4B2B-414D-A216-AB2A01BB3A51}" presName="horz1" presStyleCnt="0"/>
      <dgm:spPr/>
    </dgm:pt>
    <dgm:pt modelId="{D63CB2BA-B493-47A6-AE96-076F3B9BD9F8}" type="pres">
      <dgm:prSet presAssocID="{9C84388F-4B2B-414D-A216-AB2A01BB3A51}" presName="tx1" presStyleLbl="revTx" presStyleIdx="5" presStyleCnt="7"/>
      <dgm:spPr/>
    </dgm:pt>
    <dgm:pt modelId="{D1F8825E-FF35-4387-964E-344CB634BD79}" type="pres">
      <dgm:prSet presAssocID="{9C84388F-4B2B-414D-A216-AB2A01BB3A51}" presName="vert1" presStyleCnt="0"/>
      <dgm:spPr/>
    </dgm:pt>
    <dgm:pt modelId="{122A69CF-EBA9-4071-958A-A71D23274EDD}" type="pres">
      <dgm:prSet presAssocID="{803BFD49-8963-42B6-A6D4-2F4087B2106B}" presName="thickLine" presStyleLbl="alignNode1" presStyleIdx="6" presStyleCnt="7"/>
      <dgm:spPr/>
    </dgm:pt>
    <dgm:pt modelId="{4E4A8F43-8F4F-4022-83D1-18F8FD53AE6B}" type="pres">
      <dgm:prSet presAssocID="{803BFD49-8963-42B6-A6D4-2F4087B2106B}" presName="horz1" presStyleCnt="0"/>
      <dgm:spPr/>
    </dgm:pt>
    <dgm:pt modelId="{9C409201-205B-4677-8E3D-4EA058A8A705}" type="pres">
      <dgm:prSet presAssocID="{803BFD49-8963-42B6-A6D4-2F4087B2106B}" presName="tx1" presStyleLbl="revTx" presStyleIdx="6" presStyleCnt="7"/>
      <dgm:spPr/>
    </dgm:pt>
    <dgm:pt modelId="{FE57EA24-A26E-4E38-8A24-9D69CDEC777D}" type="pres">
      <dgm:prSet presAssocID="{803BFD49-8963-42B6-A6D4-2F4087B2106B}" presName="vert1" presStyleCnt="0"/>
      <dgm:spPr/>
    </dgm:pt>
  </dgm:ptLst>
  <dgm:cxnLst>
    <dgm:cxn modelId="{6E52FF04-E9CB-4010-A94B-0420B24EF2DD}" srcId="{06FABE9F-3CD1-457C-86A2-843C5E3D6C1A}" destId="{FC6CD511-74A3-4FFC-8668-8889206FFD3B}" srcOrd="4" destOrd="0" parTransId="{E672A479-D44F-4C8D-A9C6-84EFEE95EB04}" sibTransId="{56FCD56A-2713-4D91-9899-57DD576298EC}"/>
    <dgm:cxn modelId="{81782010-FB87-484D-AAF1-9FB294ADA0CB}" type="presOf" srcId="{06FABE9F-3CD1-457C-86A2-843C5E3D6C1A}" destId="{07A6A470-B334-4625-B1AB-CE29204D47B6}" srcOrd="0" destOrd="0" presId="urn:microsoft.com/office/officeart/2008/layout/LinedList"/>
    <dgm:cxn modelId="{A4A11F16-8DE8-4C6D-AC93-92BEA664BA43}" srcId="{06FABE9F-3CD1-457C-86A2-843C5E3D6C1A}" destId="{DE7B3A08-F4AD-4FDF-BFA1-179BBDFCABB9}" srcOrd="2" destOrd="0" parTransId="{B5FF2F12-6AAA-4886-85BD-A25B7954AC70}" sibTransId="{9D01074A-1244-426A-96B3-6E2CD51D7737}"/>
    <dgm:cxn modelId="{602AB85C-CA30-4990-B782-351027CBCE5F}" srcId="{06FABE9F-3CD1-457C-86A2-843C5E3D6C1A}" destId="{803BFD49-8963-42B6-A6D4-2F4087B2106B}" srcOrd="6" destOrd="0" parTransId="{AF4F2E37-C10C-4191-9ACE-543D92DD5744}" sibTransId="{88FA3300-1790-4AFF-84C0-77B684837FFB}"/>
    <dgm:cxn modelId="{F74EC76E-42E6-4400-8E75-E9E7ED8A54CA}" type="presOf" srcId="{FC6CD511-74A3-4FFC-8668-8889206FFD3B}" destId="{B8E64535-A732-4A44-995D-48717E28765E}" srcOrd="0" destOrd="0" presId="urn:microsoft.com/office/officeart/2008/layout/LinedList"/>
    <dgm:cxn modelId="{809D9150-81B8-4C45-91B6-03283A740CF8}" type="presOf" srcId="{803BFD49-8963-42B6-A6D4-2F4087B2106B}" destId="{9C409201-205B-4677-8E3D-4EA058A8A705}" srcOrd="0" destOrd="0" presId="urn:microsoft.com/office/officeart/2008/layout/LinedList"/>
    <dgm:cxn modelId="{9F223B55-5716-40E9-9215-757F46BC38F0}" srcId="{06FABE9F-3CD1-457C-86A2-843C5E3D6C1A}" destId="{CAA26E08-17DA-45EB-B8F5-137148A9597E}" srcOrd="0" destOrd="0" parTransId="{1F9C1211-D49F-42CB-B740-3930A4B54FCF}" sibTransId="{BFB145CA-884A-4A71-846F-B74DA6874A57}"/>
    <dgm:cxn modelId="{A2BACC5A-9E23-44E7-8698-8A36DC4E5554}" type="presOf" srcId="{DE7B3A08-F4AD-4FDF-BFA1-179BBDFCABB9}" destId="{40EF4759-D7DE-4A05-8269-E62933A8EC1D}" srcOrd="0" destOrd="0" presId="urn:microsoft.com/office/officeart/2008/layout/LinedList"/>
    <dgm:cxn modelId="{49678183-37C3-4D81-AC88-F29B18B4D25F}" srcId="{06FABE9F-3CD1-457C-86A2-843C5E3D6C1A}" destId="{D3D3ECEF-3BA2-44EA-86D7-C34AC7776334}" srcOrd="1" destOrd="0" parTransId="{82EA91E3-3D8B-4420-AF63-FB90E5C2CC96}" sibTransId="{C5E9712F-8309-4042-A9A2-253342582068}"/>
    <dgm:cxn modelId="{726C2C88-70AA-4A85-9664-4E691376574D}" type="presOf" srcId="{A222D433-4390-45CB-B428-5687742F7A9B}" destId="{AD0F17D1-0464-4E89-AABE-0D968FB5D1A5}" srcOrd="0" destOrd="0" presId="urn:microsoft.com/office/officeart/2008/layout/LinedList"/>
    <dgm:cxn modelId="{5F0FF59D-E93B-41E7-B2D1-8B7E7D445290}" srcId="{06FABE9F-3CD1-457C-86A2-843C5E3D6C1A}" destId="{9C84388F-4B2B-414D-A216-AB2A01BB3A51}" srcOrd="5" destOrd="0" parTransId="{E33C3A8E-E9E2-4C2A-A28C-9E43FA24E5C7}" sibTransId="{FE608285-DF54-40DA-B95C-FD74808EC81C}"/>
    <dgm:cxn modelId="{A2AC3FBE-A919-430E-8500-3068DE0F7392}" srcId="{06FABE9F-3CD1-457C-86A2-843C5E3D6C1A}" destId="{A222D433-4390-45CB-B428-5687742F7A9B}" srcOrd="3" destOrd="0" parTransId="{D04E843E-B3A8-4052-BF87-A5F7DE009ACD}" sibTransId="{26F96272-3C45-4CAC-B7D6-CC8A79B8379F}"/>
    <dgm:cxn modelId="{EDCF92E7-9405-4626-B440-96E0C541389B}" type="presOf" srcId="{D3D3ECEF-3BA2-44EA-86D7-C34AC7776334}" destId="{DAD092DD-E1D4-4300-A542-0A322443CA03}" srcOrd="0" destOrd="0" presId="urn:microsoft.com/office/officeart/2008/layout/LinedList"/>
    <dgm:cxn modelId="{286BF7EA-07B5-49E1-8C53-1F9601CF82CF}" type="presOf" srcId="{CAA26E08-17DA-45EB-B8F5-137148A9597E}" destId="{2DE5D030-EDBA-4FD2-B79D-8F7080E744C2}" srcOrd="0" destOrd="0" presId="urn:microsoft.com/office/officeart/2008/layout/LinedList"/>
    <dgm:cxn modelId="{BE2A89F6-F60C-4105-AADA-F0202410DE88}" type="presOf" srcId="{9C84388F-4B2B-414D-A216-AB2A01BB3A51}" destId="{D63CB2BA-B493-47A6-AE96-076F3B9BD9F8}" srcOrd="0" destOrd="0" presId="urn:microsoft.com/office/officeart/2008/layout/LinedList"/>
    <dgm:cxn modelId="{2D51E70F-0DDE-4AC3-A33E-7FDA7928F66E}" type="presParOf" srcId="{07A6A470-B334-4625-B1AB-CE29204D47B6}" destId="{4614BDB4-3DC9-40AD-AA4C-9BCB18AFBF9C}" srcOrd="0" destOrd="0" presId="urn:microsoft.com/office/officeart/2008/layout/LinedList"/>
    <dgm:cxn modelId="{191CE552-B893-4C2C-A549-70C9B8F80F6D}" type="presParOf" srcId="{07A6A470-B334-4625-B1AB-CE29204D47B6}" destId="{9CCBD6E6-C342-4BA6-A354-DFACC15DAF09}" srcOrd="1" destOrd="0" presId="urn:microsoft.com/office/officeart/2008/layout/LinedList"/>
    <dgm:cxn modelId="{2D409AD1-1D2B-450F-806B-27B95721A2E4}" type="presParOf" srcId="{9CCBD6E6-C342-4BA6-A354-DFACC15DAF09}" destId="{2DE5D030-EDBA-4FD2-B79D-8F7080E744C2}" srcOrd="0" destOrd="0" presId="urn:microsoft.com/office/officeart/2008/layout/LinedList"/>
    <dgm:cxn modelId="{98C2C7C8-1889-4CF8-A481-9B44986A4799}" type="presParOf" srcId="{9CCBD6E6-C342-4BA6-A354-DFACC15DAF09}" destId="{517DF885-7937-47D5-9079-D7628B04A5B4}" srcOrd="1" destOrd="0" presId="urn:microsoft.com/office/officeart/2008/layout/LinedList"/>
    <dgm:cxn modelId="{ECA3CE58-7653-4A05-927A-A5A8DC4C6E8B}" type="presParOf" srcId="{07A6A470-B334-4625-B1AB-CE29204D47B6}" destId="{83CA967C-758D-47F0-8592-9B568C861687}" srcOrd="2" destOrd="0" presId="urn:microsoft.com/office/officeart/2008/layout/LinedList"/>
    <dgm:cxn modelId="{3B45CE0C-C9E6-4778-9988-CA0B5C4491D7}" type="presParOf" srcId="{07A6A470-B334-4625-B1AB-CE29204D47B6}" destId="{E8ED23FA-C618-4667-AC98-654D4D90354C}" srcOrd="3" destOrd="0" presId="urn:microsoft.com/office/officeart/2008/layout/LinedList"/>
    <dgm:cxn modelId="{D25BD1AE-B324-4790-84A1-9E0AA51C5295}" type="presParOf" srcId="{E8ED23FA-C618-4667-AC98-654D4D90354C}" destId="{DAD092DD-E1D4-4300-A542-0A322443CA03}" srcOrd="0" destOrd="0" presId="urn:microsoft.com/office/officeart/2008/layout/LinedList"/>
    <dgm:cxn modelId="{5C840F0F-6175-4251-87C3-C1582B5BB0EA}" type="presParOf" srcId="{E8ED23FA-C618-4667-AC98-654D4D90354C}" destId="{582CABF3-BB2A-4963-B748-96D6C2203FBB}" srcOrd="1" destOrd="0" presId="urn:microsoft.com/office/officeart/2008/layout/LinedList"/>
    <dgm:cxn modelId="{6059B169-EEDD-42ED-AEDD-ADB35ECF5B57}" type="presParOf" srcId="{07A6A470-B334-4625-B1AB-CE29204D47B6}" destId="{DB202F66-29DB-4D1F-84ED-B0CCF35DDD37}" srcOrd="4" destOrd="0" presId="urn:microsoft.com/office/officeart/2008/layout/LinedList"/>
    <dgm:cxn modelId="{B6419756-CC63-4453-9595-2326E0205208}" type="presParOf" srcId="{07A6A470-B334-4625-B1AB-CE29204D47B6}" destId="{6494C77E-CD3A-4238-9B41-6173BD85C182}" srcOrd="5" destOrd="0" presId="urn:microsoft.com/office/officeart/2008/layout/LinedList"/>
    <dgm:cxn modelId="{2F1C3E93-E2C5-486B-8168-A157793047F1}" type="presParOf" srcId="{6494C77E-CD3A-4238-9B41-6173BD85C182}" destId="{40EF4759-D7DE-4A05-8269-E62933A8EC1D}" srcOrd="0" destOrd="0" presId="urn:microsoft.com/office/officeart/2008/layout/LinedList"/>
    <dgm:cxn modelId="{0911E20A-8026-400A-A74F-90B46DE70EEA}" type="presParOf" srcId="{6494C77E-CD3A-4238-9B41-6173BD85C182}" destId="{3441B61A-C366-4C14-94F5-F99CD64260C1}" srcOrd="1" destOrd="0" presId="urn:microsoft.com/office/officeart/2008/layout/LinedList"/>
    <dgm:cxn modelId="{093A714F-48E6-41FE-AF57-A22064A589C4}" type="presParOf" srcId="{07A6A470-B334-4625-B1AB-CE29204D47B6}" destId="{CA851C90-0325-473E-98EB-A89CF91B97C0}" srcOrd="6" destOrd="0" presId="urn:microsoft.com/office/officeart/2008/layout/LinedList"/>
    <dgm:cxn modelId="{69F672CF-53FB-456A-8736-2FA39F6B6FB9}" type="presParOf" srcId="{07A6A470-B334-4625-B1AB-CE29204D47B6}" destId="{59F642C7-BE29-4BE6-ACA7-30A2DCDCFDAE}" srcOrd="7" destOrd="0" presId="urn:microsoft.com/office/officeart/2008/layout/LinedList"/>
    <dgm:cxn modelId="{51DF13C2-E2BA-49BA-BA2E-0B18A7C7945B}" type="presParOf" srcId="{59F642C7-BE29-4BE6-ACA7-30A2DCDCFDAE}" destId="{AD0F17D1-0464-4E89-AABE-0D968FB5D1A5}" srcOrd="0" destOrd="0" presId="urn:microsoft.com/office/officeart/2008/layout/LinedList"/>
    <dgm:cxn modelId="{55244DE8-2B56-4778-9287-B5A16E2878CC}" type="presParOf" srcId="{59F642C7-BE29-4BE6-ACA7-30A2DCDCFDAE}" destId="{F23B7807-ED11-4276-96A1-144FE8AB017B}" srcOrd="1" destOrd="0" presId="urn:microsoft.com/office/officeart/2008/layout/LinedList"/>
    <dgm:cxn modelId="{3236424D-92FC-41B4-A820-2480130D8BE2}" type="presParOf" srcId="{07A6A470-B334-4625-B1AB-CE29204D47B6}" destId="{4F52EC84-957D-4C4F-A08C-AE34E0EEB126}" srcOrd="8" destOrd="0" presId="urn:microsoft.com/office/officeart/2008/layout/LinedList"/>
    <dgm:cxn modelId="{5E31E304-4D88-499E-98A6-D09BD5F1FC67}" type="presParOf" srcId="{07A6A470-B334-4625-B1AB-CE29204D47B6}" destId="{18D9E381-8DFC-4E11-8343-9873A0192DFC}" srcOrd="9" destOrd="0" presId="urn:microsoft.com/office/officeart/2008/layout/LinedList"/>
    <dgm:cxn modelId="{6A3513A7-83D9-4F04-AE0C-1FCDC3F57208}" type="presParOf" srcId="{18D9E381-8DFC-4E11-8343-9873A0192DFC}" destId="{B8E64535-A732-4A44-995D-48717E28765E}" srcOrd="0" destOrd="0" presId="urn:microsoft.com/office/officeart/2008/layout/LinedList"/>
    <dgm:cxn modelId="{8CBA41CD-56FA-405A-A121-C138BA2C530D}" type="presParOf" srcId="{18D9E381-8DFC-4E11-8343-9873A0192DFC}" destId="{A8617329-6490-4198-8E8F-20A9B4E847F1}" srcOrd="1" destOrd="0" presId="urn:microsoft.com/office/officeart/2008/layout/LinedList"/>
    <dgm:cxn modelId="{AD954B50-42E9-4138-BD0D-D87CD853C38A}" type="presParOf" srcId="{07A6A470-B334-4625-B1AB-CE29204D47B6}" destId="{755926BD-DBCC-4ACC-93D9-EB078A831C70}" srcOrd="10" destOrd="0" presId="urn:microsoft.com/office/officeart/2008/layout/LinedList"/>
    <dgm:cxn modelId="{A1451CAD-22A9-4CE5-AEEB-EA2E87CD2134}" type="presParOf" srcId="{07A6A470-B334-4625-B1AB-CE29204D47B6}" destId="{760B337B-F1D7-48AE-95C5-99DFC75E3534}" srcOrd="11" destOrd="0" presId="urn:microsoft.com/office/officeart/2008/layout/LinedList"/>
    <dgm:cxn modelId="{1271A89A-64F5-46D0-9D3F-44B6A567E40E}" type="presParOf" srcId="{760B337B-F1D7-48AE-95C5-99DFC75E3534}" destId="{D63CB2BA-B493-47A6-AE96-076F3B9BD9F8}" srcOrd="0" destOrd="0" presId="urn:microsoft.com/office/officeart/2008/layout/LinedList"/>
    <dgm:cxn modelId="{969CA484-5D1C-4F34-92CA-126F518725FD}" type="presParOf" srcId="{760B337B-F1D7-48AE-95C5-99DFC75E3534}" destId="{D1F8825E-FF35-4387-964E-344CB634BD79}" srcOrd="1" destOrd="0" presId="urn:microsoft.com/office/officeart/2008/layout/LinedList"/>
    <dgm:cxn modelId="{BEA67F20-82E1-4692-BF27-AACEDAC1AE9E}" type="presParOf" srcId="{07A6A470-B334-4625-B1AB-CE29204D47B6}" destId="{122A69CF-EBA9-4071-958A-A71D23274EDD}" srcOrd="12" destOrd="0" presId="urn:microsoft.com/office/officeart/2008/layout/LinedList"/>
    <dgm:cxn modelId="{FEC10D1C-0707-40CA-ADF0-7D69755EB542}" type="presParOf" srcId="{07A6A470-B334-4625-B1AB-CE29204D47B6}" destId="{4E4A8F43-8F4F-4022-83D1-18F8FD53AE6B}" srcOrd="13" destOrd="0" presId="urn:microsoft.com/office/officeart/2008/layout/LinedList"/>
    <dgm:cxn modelId="{FB380BCF-8F5B-494D-8BA3-2A632E002AC4}" type="presParOf" srcId="{4E4A8F43-8F4F-4022-83D1-18F8FD53AE6B}" destId="{9C409201-205B-4677-8E3D-4EA058A8A705}" srcOrd="0" destOrd="0" presId="urn:microsoft.com/office/officeart/2008/layout/LinedList"/>
    <dgm:cxn modelId="{8A5F2B97-9C1D-4653-9804-E472D9AE1435}" type="presParOf" srcId="{4E4A8F43-8F4F-4022-83D1-18F8FD53AE6B}" destId="{FE57EA24-A26E-4E38-8A24-9D69CDEC777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A73F0-0BC3-40C8-9E76-87B1780B1F9F}">
      <dsp:nvSpPr>
        <dsp:cNvPr id="0" name=""/>
        <dsp:cNvSpPr/>
      </dsp:nvSpPr>
      <dsp:spPr>
        <a:xfrm>
          <a:off x="0" y="84659"/>
          <a:ext cx="6513603" cy="13308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Fira Sans Medium" panose="020B0603050000020004" pitchFamily="34" charset="0"/>
            </a:rPr>
            <a:t>“Need” must be identified collaboratively with schools/collaboratives</a:t>
          </a:r>
        </a:p>
      </dsp:txBody>
      <dsp:txXfrm>
        <a:off x="64968" y="149627"/>
        <a:ext cx="6383667" cy="1200939"/>
      </dsp:txXfrm>
    </dsp:sp>
    <dsp:sp modelId="{6974D46A-1867-492A-9CD9-3442FC5F07AF}">
      <dsp:nvSpPr>
        <dsp:cNvPr id="0" name=""/>
        <dsp:cNvSpPr/>
      </dsp:nvSpPr>
      <dsp:spPr>
        <a:xfrm>
          <a:off x="0" y="1602734"/>
          <a:ext cx="6513603" cy="13308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Fira Sans Medium" panose="020B0603050000020004" pitchFamily="34" charset="0"/>
            </a:rPr>
            <a:t>The stronger the collaboration with community partner(s), the more impactful the project</a:t>
          </a:r>
        </a:p>
      </dsp:txBody>
      <dsp:txXfrm>
        <a:off x="64968" y="1667702"/>
        <a:ext cx="6383667" cy="1200939"/>
      </dsp:txXfrm>
    </dsp:sp>
    <dsp:sp modelId="{BC214442-E03D-4DE5-837D-AE1522BD989E}">
      <dsp:nvSpPr>
        <dsp:cNvPr id="0" name=""/>
        <dsp:cNvSpPr/>
      </dsp:nvSpPr>
      <dsp:spPr>
        <a:xfrm>
          <a:off x="0" y="3120809"/>
          <a:ext cx="6513603" cy="13308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Fira Sans Medium" panose="020B0603050000020004" pitchFamily="34" charset="0"/>
            </a:rPr>
            <a:t>Direct evaluation of participants was more impactful than self-reporting surveys</a:t>
          </a:r>
        </a:p>
      </dsp:txBody>
      <dsp:txXfrm>
        <a:off x="64968" y="3185777"/>
        <a:ext cx="6383667" cy="1200939"/>
      </dsp:txXfrm>
    </dsp:sp>
    <dsp:sp modelId="{37E115E3-F812-41B0-8444-2E6D1B484833}">
      <dsp:nvSpPr>
        <dsp:cNvPr id="0" name=""/>
        <dsp:cNvSpPr/>
      </dsp:nvSpPr>
      <dsp:spPr>
        <a:xfrm>
          <a:off x="0" y="4638884"/>
          <a:ext cx="6513603" cy="13308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Fira Sans Medium" panose="020B0603050000020004" pitchFamily="34" charset="0"/>
            </a:rPr>
            <a:t>Myth: </a:t>
          </a:r>
          <a:r>
            <a:rPr lang="en-US" sz="2800" i="1" kern="1200" dirty="0">
              <a:latin typeface="Fira Sans Medium" panose="020B0603050000020004" pitchFamily="34" charset="0"/>
            </a:rPr>
            <a:t>“If you build it, they will come”</a:t>
          </a:r>
        </a:p>
      </dsp:txBody>
      <dsp:txXfrm>
        <a:off x="64968" y="4703852"/>
        <a:ext cx="6383667" cy="1200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4BDB4-3DC9-40AD-AA4C-9BCB18AFBF9C}">
      <dsp:nvSpPr>
        <dsp:cNvPr id="0" name=""/>
        <dsp:cNvSpPr/>
      </dsp:nvSpPr>
      <dsp:spPr>
        <a:xfrm>
          <a:off x="0" y="552"/>
          <a:ext cx="7315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5D030-EDBA-4FD2-B79D-8F7080E744C2}">
      <dsp:nvSpPr>
        <dsp:cNvPr id="0" name=""/>
        <dsp:cNvSpPr/>
      </dsp:nvSpPr>
      <dsp:spPr>
        <a:xfrm>
          <a:off x="0" y="552"/>
          <a:ext cx="7315200" cy="646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Fira Sans Medium" panose="020B0603050000020004" pitchFamily="34" charset="0"/>
            </a:rPr>
            <a:t>American Falls District Library</a:t>
          </a:r>
        </a:p>
      </dsp:txBody>
      <dsp:txXfrm>
        <a:off x="0" y="552"/>
        <a:ext cx="7315200" cy="646228"/>
      </dsp:txXfrm>
    </dsp:sp>
    <dsp:sp modelId="{83CA967C-758D-47F0-8592-9B568C861687}">
      <dsp:nvSpPr>
        <dsp:cNvPr id="0" name=""/>
        <dsp:cNvSpPr/>
      </dsp:nvSpPr>
      <dsp:spPr>
        <a:xfrm>
          <a:off x="0" y="646781"/>
          <a:ext cx="73152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092DD-E1D4-4300-A542-0A322443CA03}">
      <dsp:nvSpPr>
        <dsp:cNvPr id="0" name=""/>
        <dsp:cNvSpPr/>
      </dsp:nvSpPr>
      <dsp:spPr>
        <a:xfrm>
          <a:off x="0" y="646781"/>
          <a:ext cx="7315200" cy="646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Fira Sans Medium" panose="020B0603050000020004" pitchFamily="34" charset="0"/>
            </a:rPr>
            <a:t>Cascade Public Library</a:t>
          </a:r>
        </a:p>
      </dsp:txBody>
      <dsp:txXfrm>
        <a:off x="0" y="646781"/>
        <a:ext cx="7315200" cy="646228"/>
      </dsp:txXfrm>
    </dsp:sp>
    <dsp:sp modelId="{DB202F66-29DB-4D1F-84ED-B0CCF35DDD37}">
      <dsp:nvSpPr>
        <dsp:cNvPr id="0" name=""/>
        <dsp:cNvSpPr/>
      </dsp:nvSpPr>
      <dsp:spPr>
        <a:xfrm>
          <a:off x="0" y="1293009"/>
          <a:ext cx="73152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F4759-D7DE-4A05-8269-E62933A8EC1D}">
      <dsp:nvSpPr>
        <dsp:cNvPr id="0" name=""/>
        <dsp:cNvSpPr/>
      </dsp:nvSpPr>
      <dsp:spPr>
        <a:xfrm>
          <a:off x="0" y="1293009"/>
          <a:ext cx="7315200" cy="646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Fira Sans Medium" panose="020B0603050000020004" pitchFamily="34" charset="0"/>
            </a:rPr>
            <a:t>Community Library Network, Hayden Branch</a:t>
          </a:r>
        </a:p>
      </dsp:txBody>
      <dsp:txXfrm>
        <a:off x="0" y="1293009"/>
        <a:ext cx="7315200" cy="646228"/>
      </dsp:txXfrm>
    </dsp:sp>
    <dsp:sp modelId="{CA851C90-0325-473E-98EB-A89CF91B97C0}">
      <dsp:nvSpPr>
        <dsp:cNvPr id="0" name=""/>
        <dsp:cNvSpPr/>
      </dsp:nvSpPr>
      <dsp:spPr>
        <a:xfrm>
          <a:off x="0" y="1939238"/>
          <a:ext cx="73152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F17D1-0464-4E89-AABE-0D968FB5D1A5}">
      <dsp:nvSpPr>
        <dsp:cNvPr id="0" name=""/>
        <dsp:cNvSpPr/>
      </dsp:nvSpPr>
      <dsp:spPr>
        <a:xfrm>
          <a:off x="0" y="1939238"/>
          <a:ext cx="7315200" cy="646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Fira Sans Medium" panose="020B0603050000020004" pitchFamily="34" charset="0"/>
            </a:rPr>
            <a:t>Jerome Public Library</a:t>
          </a:r>
        </a:p>
      </dsp:txBody>
      <dsp:txXfrm>
        <a:off x="0" y="1939238"/>
        <a:ext cx="7315200" cy="646228"/>
      </dsp:txXfrm>
    </dsp:sp>
    <dsp:sp modelId="{4F52EC84-957D-4C4F-A08C-AE34E0EEB126}">
      <dsp:nvSpPr>
        <dsp:cNvPr id="0" name=""/>
        <dsp:cNvSpPr/>
      </dsp:nvSpPr>
      <dsp:spPr>
        <a:xfrm>
          <a:off x="0" y="2585467"/>
          <a:ext cx="73152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E64535-A732-4A44-995D-48717E28765E}">
      <dsp:nvSpPr>
        <dsp:cNvPr id="0" name=""/>
        <dsp:cNvSpPr/>
      </dsp:nvSpPr>
      <dsp:spPr>
        <a:xfrm>
          <a:off x="0" y="2585467"/>
          <a:ext cx="7315200" cy="646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Fira Sans Medium" panose="020B0603050000020004" pitchFamily="34" charset="0"/>
            </a:rPr>
            <a:t>Lemhi County District Library, Salmon</a:t>
          </a:r>
        </a:p>
      </dsp:txBody>
      <dsp:txXfrm>
        <a:off x="0" y="2585467"/>
        <a:ext cx="7315200" cy="646228"/>
      </dsp:txXfrm>
    </dsp:sp>
    <dsp:sp modelId="{755926BD-DBCC-4ACC-93D9-EB078A831C70}">
      <dsp:nvSpPr>
        <dsp:cNvPr id="0" name=""/>
        <dsp:cNvSpPr/>
      </dsp:nvSpPr>
      <dsp:spPr>
        <a:xfrm>
          <a:off x="0" y="3231696"/>
          <a:ext cx="7315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CB2BA-B493-47A6-AE96-076F3B9BD9F8}">
      <dsp:nvSpPr>
        <dsp:cNvPr id="0" name=""/>
        <dsp:cNvSpPr/>
      </dsp:nvSpPr>
      <dsp:spPr>
        <a:xfrm>
          <a:off x="0" y="3231696"/>
          <a:ext cx="7315200" cy="646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Fira Sans Medium" panose="020B0603050000020004" pitchFamily="34" charset="0"/>
            </a:rPr>
            <a:t>Nampa Public Library</a:t>
          </a:r>
        </a:p>
      </dsp:txBody>
      <dsp:txXfrm>
        <a:off x="0" y="3231696"/>
        <a:ext cx="7315200" cy="646228"/>
      </dsp:txXfrm>
    </dsp:sp>
    <dsp:sp modelId="{122A69CF-EBA9-4071-958A-A71D23274EDD}">
      <dsp:nvSpPr>
        <dsp:cNvPr id="0" name=""/>
        <dsp:cNvSpPr/>
      </dsp:nvSpPr>
      <dsp:spPr>
        <a:xfrm>
          <a:off x="0" y="3877924"/>
          <a:ext cx="73152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09201-205B-4677-8E3D-4EA058A8A705}">
      <dsp:nvSpPr>
        <dsp:cNvPr id="0" name=""/>
        <dsp:cNvSpPr/>
      </dsp:nvSpPr>
      <dsp:spPr>
        <a:xfrm>
          <a:off x="0" y="3877924"/>
          <a:ext cx="7315200" cy="646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Fira Sans Medium" panose="020B0603050000020004" pitchFamily="34" charset="0"/>
            </a:rPr>
            <a:t>Prairie River Library District</a:t>
          </a:r>
        </a:p>
      </dsp:txBody>
      <dsp:txXfrm>
        <a:off x="0" y="3877924"/>
        <a:ext cx="7315200" cy="646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03E17-9E06-46BC-8180-9412B420F67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4EACA-38FD-4279-ABFE-B276D2AD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21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17E00-FCD2-4039-A67B-A6AC0185B541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F4E96-B1D0-40F9-B430-205BFCCB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61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1:30 – 1:35</a:t>
            </a:r>
          </a:p>
          <a:p>
            <a:r>
              <a:rPr lang="en-US" dirty="0"/>
              <a:t>Settle in</a:t>
            </a:r>
          </a:p>
          <a:p>
            <a:r>
              <a:rPr lang="en-US" dirty="0"/>
              <a:t>Introduce Jennifer, Staci &amp; Kristina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F4E96-B1D0-40F9-B430-205BFCCBD9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09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2:25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F4E96-B1D0-40F9-B430-205BFCCBD9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03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Reserved for Rendezvous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F4E96-B1D0-40F9-B430-205BFCCBD9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06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2:25 – 2:30</a:t>
            </a:r>
          </a:p>
          <a:p>
            <a:r>
              <a:rPr lang="en-US" b="1" dirty="0">
                <a:cs typeface="Calibri"/>
              </a:rPr>
              <a:t>Wrap up and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F4E96-B1D0-40F9-B430-205BFCCBD9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98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1:35 – 1:45 - Staci</a:t>
            </a:r>
          </a:p>
          <a:p>
            <a:r>
              <a:rPr lang="en-US" dirty="0"/>
              <a:t>K-Ready Grant FY19 – Lessons Learned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F4E96-B1D0-40F9-B430-205BFCCBD9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16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1:35 – 1:45 - Staci</a:t>
            </a:r>
          </a:p>
          <a:p>
            <a:r>
              <a:rPr lang="en-US" dirty="0"/>
              <a:t>K-Ready Grant FY19 – Lessons Learned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F4E96-B1D0-40F9-B430-205BFCCBD9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16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F4E96-B1D0-40F9-B430-205BFCCBD9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22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1:45 – 2:00</a:t>
            </a:r>
            <a:endParaRPr lang="en-US" dirty="0"/>
          </a:p>
          <a:p>
            <a:r>
              <a:rPr lang="en-US" b="1" dirty="0"/>
              <a:t>Jennifer &amp; Kristina</a:t>
            </a:r>
            <a:endParaRPr lang="en-US" dirty="0"/>
          </a:p>
          <a:p>
            <a:r>
              <a:rPr lang="en-US" dirty="0"/>
              <a:t>Notes:</a:t>
            </a:r>
            <a:endParaRPr lang="en-US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-It’s a process – meant to take 3-6 months and completed with the help of others.</a:t>
            </a:r>
          </a:p>
          <a:p>
            <a:r>
              <a:rPr lang="en-US" dirty="0"/>
              <a:t>-You will walk away with a clear picture of what gaps exist in your community in terms of Kindergarten readiness – removes the guessing and duplicative efforts.</a:t>
            </a:r>
          </a:p>
          <a:p>
            <a:r>
              <a:rPr lang="en-US" dirty="0"/>
              <a:t>-Elements from other tools like “The Engaged Library Toolkit” from Chicago Public Library </a:t>
            </a:r>
          </a:p>
          <a:p>
            <a:r>
              <a:rPr lang="en-US" dirty="0"/>
              <a:t>-Fillable pdf – notes within the steps – or print version</a:t>
            </a:r>
          </a:p>
          <a:p>
            <a:r>
              <a:rPr lang="en-US" dirty="0"/>
              <a:t>-Deep Dive elements are extra, in-depth activities you can choose to complete. </a:t>
            </a:r>
          </a:p>
          <a:p>
            <a:r>
              <a:rPr lang="en-US" dirty="0"/>
              <a:t>-Can also use to apply for grants once assessment is complete.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F4E96-B1D0-40F9-B430-205BFCCBD9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80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2:00 – 2:10</a:t>
            </a:r>
          </a:p>
          <a:p>
            <a:r>
              <a:rPr lang="en-US" b="0" dirty="0"/>
              <a:t>Time to answer questions/discussion of KRC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*How does KRC fit in with your library's strategic plan?</a:t>
            </a:r>
          </a:p>
          <a:p>
            <a:r>
              <a:rPr lang="en-US" dirty="0">
                <a:cs typeface="Calibri"/>
              </a:rPr>
              <a:t>*Do you need any additional support in terms of advocacy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F4E96-B1D0-40F9-B430-205BFCCBD9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86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2:10 – 2:25 Other YS programs to support kindergarten readiness</a:t>
            </a:r>
          </a:p>
          <a:p>
            <a:r>
              <a:rPr lang="en-US" b="1" dirty="0"/>
              <a:t>Jennifer – </a:t>
            </a:r>
            <a:r>
              <a:rPr lang="en-US" b="0" dirty="0"/>
              <a:t>Outreach Workshops (5 </a:t>
            </a:r>
            <a:r>
              <a:rPr lang="en-US" dirty="0"/>
              <a:t>minutes</a:t>
            </a:r>
            <a:r>
              <a:rPr lang="en-US" b="0" dirty="0"/>
              <a:t>)</a:t>
            </a:r>
            <a:endParaRPr lang="en-US" b="0" dirty="0">
              <a:cs typeface="Calibri"/>
            </a:endParaRPr>
          </a:p>
          <a:p>
            <a:endParaRPr lang="en-US" b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F4E96-B1D0-40F9-B430-205BFCCBD9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82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2:10 – 2:25 Other YS programs to support kindergarten readiness</a:t>
            </a:r>
          </a:p>
          <a:p>
            <a:endParaRPr lang="en-US" b="0" dirty="0">
              <a:cs typeface="Calibri"/>
            </a:endParaRPr>
          </a:p>
          <a:p>
            <a:endParaRPr lang="en-US" b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F4E96-B1D0-40F9-B430-205BFCCBD9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57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2:10 – 2:25 Other YS programs to support kindergarten readiness</a:t>
            </a:r>
          </a:p>
          <a:p>
            <a:endParaRPr lang="en-US" b="0" dirty="0">
              <a:cs typeface="Calibri"/>
            </a:endParaRPr>
          </a:p>
          <a:p>
            <a:endParaRPr lang="en-US" b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F4E96-B1D0-40F9-B430-205BFCCBD9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7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ige -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020F63-7891-8F4C-BCDB-468659AC65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0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Fira Sans" panose="020B05030500000200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3FAC73-E7C7-5D4F-83E5-3E36BD3265DC}"/>
              </a:ext>
            </a:extLst>
          </p:cNvPr>
          <p:cNvGrpSpPr/>
          <p:nvPr userDrawn="1"/>
        </p:nvGrpSpPr>
        <p:grpSpPr>
          <a:xfrm rot="5400000">
            <a:off x="1864840" y="-898438"/>
            <a:ext cx="6222629" cy="8617013"/>
            <a:chOff x="859169" y="-161652"/>
            <a:chExt cx="4817476" cy="667117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D4A99CD-0AC9-1143-8BDE-0306DE098797}"/>
                </a:ext>
              </a:extLst>
            </p:cNvPr>
            <p:cNvSpPr/>
            <p:nvPr/>
          </p:nvSpPr>
          <p:spPr>
            <a:xfrm>
              <a:off x="5167281" y="507271"/>
              <a:ext cx="509364" cy="275279"/>
            </a:xfrm>
            <a:prstGeom prst="rect">
              <a:avLst/>
            </a:prstGeom>
            <a:solidFill>
              <a:schemeClr val="dk1">
                <a:alpha val="4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9689CAA-37D8-D745-A804-90E16B83CE83}"/>
                </a:ext>
              </a:extLst>
            </p:cNvPr>
            <p:cNvSpPr/>
            <p:nvPr/>
          </p:nvSpPr>
          <p:spPr>
            <a:xfrm>
              <a:off x="859169" y="5410664"/>
              <a:ext cx="509364" cy="275279"/>
            </a:xfrm>
            <a:prstGeom prst="rect">
              <a:avLst/>
            </a:prstGeom>
            <a:solidFill>
              <a:schemeClr val="dk1">
                <a:alpha val="3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B3C8161-E916-BD43-BFD3-6B5D455C6987}"/>
                </a:ext>
              </a:extLst>
            </p:cNvPr>
            <p:cNvSpPr/>
            <p:nvPr/>
          </p:nvSpPr>
          <p:spPr>
            <a:xfrm rot="5400000">
              <a:off x="2373497" y="5962290"/>
              <a:ext cx="720556" cy="373912"/>
            </a:xfrm>
            <a:prstGeom prst="rect">
              <a:avLst/>
            </a:prstGeom>
            <a:solidFill>
              <a:schemeClr val="dk1">
                <a:alpha val="2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EEEEB0C-5CF1-C540-835E-BE6B831AC622}"/>
                </a:ext>
              </a:extLst>
            </p:cNvPr>
            <p:cNvSpPr/>
            <p:nvPr/>
          </p:nvSpPr>
          <p:spPr>
            <a:xfrm>
              <a:off x="1113851" y="-161652"/>
              <a:ext cx="659717" cy="456224"/>
            </a:xfrm>
            <a:prstGeom prst="rect">
              <a:avLst/>
            </a:prstGeom>
            <a:noFill/>
            <a:ln w="12700">
              <a:solidFill>
                <a:schemeClr val="dk1">
                  <a:shade val="50000"/>
                  <a:alpha val="4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654BF1-865F-4146-B7D5-DA12742F6630}"/>
                </a:ext>
              </a:extLst>
            </p:cNvPr>
            <p:cNvSpPr/>
            <p:nvPr/>
          </p:nvSpPr>
          <p:spPr>
            <a:xfrm>
              <a:off x="4384824" y="3307683"/>
              <a:ext cx="276162" cy="456224"/>
            </a:xfrm>
            <a:prstGeom prst="rect">
              <a:avLst/>
            </a:prstGeom>
            <a:noFill/>
            <a:ln w="12700">
              <a:solidFill>
                <a:schemeClr val="dk1">
                  <a:shade val="50000"/>
                  <a:alpha val="4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5CAFE03-4403-A343-BF15-DFC79A2805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407" y="6319214"/>
            <a:ext cx="390583" cy="2223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61A6942-5891-F545-AFAD-B9B822CA3091}"/>
              </a:ext>
            </a:extLst>
          </p:cNvPr>
          <p:cNvGrpSpPr/>
          <p:nvPr userDrawn="1"/>
        </p:nvGrpSpPr>
        <p:grpSpPr>
          <a:xfrm>
            <a:off x="859169" y="-161653"/>
            <a:ext cx="4817476" cy="6671177"/>
            <a:chOff x="859169" y="-161653"/>
            <a:chExt cx="4817476" cy="667117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6E6632-1D26-BC4C-A312-6C7EEEE25697}"/>
                </a:ext>
              </a:extLst>
            </p:cNvPr>
            <p:cNvSpPr/>
            <p:nvPr/>
          </p:nvSpPr>
          <p:spPr>
            <a:xfrm>
              <a:off x="5167281" y="507271"/>
              <a:ext cx="509364" cy="275279"/>
            </a:xfrm>
            <a:prstGeom prst="rect">
              <a:avLst/>
            </a:prstGeom>
            <a:solidFill>
              <a:schemeClr val="accent4">
                <a:lumMod val="90000"/>
                <a:alpha val="15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3677D0-8856-EC48-9A7D-1DFB2BB9F7CE}"/>
                </a:ext>
              </a:extLst>
            </p:cNvPr>
            <p:cNvSpPr/>
            <p:nvPr/>
          </p:nvSpPr>
          <p:spPr>
            <a:xfrm>
              <a:off x="859169" y="5410664"/>
              <a:ext cx="509364" cy="275279"/>
            </a:xfrm>
            <a:prstGeom prst="rect">
              <a:avLst/>
            </a:prstGeom>
            <a:solidFill>
              <a:schemeClr val="accent4">
                <a:lumMod val="90000"/>
                <a:alpha val="11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D771B08-B6D9-9B4F-9FF9-3AF279C6EB4B}"/>
                </a:ext>
              </a:extLst>
            </p:cNvPr>
            <p:cNvSpPr/>
            <p:nvPr/>
          </p:nvSpPr>
          <p:spPr>
            <a:xfrm rot="5400000">
              <a:off x="2373497" y="5962290"/>
              <a:ext cx="720556" cy="373912"/>
            </a:xfrm>
            <a:prstGeom prst="rect">
              <a:avLst/>
            </a:prstGeom>
            <a:solidFill>
              <a:schemeClr val="accent4">
                <a:lumMod val="90000"/>
                <a:alpha val="12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A6B3111-EA46-F942-9B51-C5A36902A51E}"/>
                </a:ext>
              </a:extLst>
            </p:cNvPr>
            <p:cNvSpPr/>
            <p:nvPr userDrawn="1"/>
          </p:nvSpPr>
          <p:spPr>
            <a:xfrm>
              <a:off x="1650379" y="-161653"/>
              <a:ext cx="992457" cy="617875"/>
            </a:xfrm>
            <a:prstGeom prst="rect">
              <a:avLst/>
            </a:prstGeom>
            <a:noFill/>
            <a:ln>
              <a:solidFill>
                <a:schemeClr val="accent4">
                  <a:lumMod val="90000"/>
                  <a:alpha val="2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973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rvic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F61F00-F74B-0144-AA9D-B32B8C8B2CB7}"/>
              </a:ext>
            </a:extLst>
          </p:cNvPr>
          <p:cNvSpPr/>
          <p:nvPr userDrawn="1"/>
        </p:nvSpPr>
        <p:spPr>
          <a:xfrm>
            <a:off x="-1" y="0"/>
            <a:ext cx="3048001" cy="6858000"/>
          </a:xfrm>
          <a:prstGeom prst="rect">
            <a:avLst/>
          </a:prstGeom>
          <a:solidFill>
            <a:srgbClr val="002E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Fira Sans" panose="020B05030500000200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40695C-8EC3-BF41-B517-FE7DC5D42105}"/>
              </a:ext>
            </a:extLst>
          </p:cNvPr>
          <p:cNvGrpSpPr/>
          <p:nvPr userDrawn="1"/>
        </p:nvGrpSpPr>
        <p:grpSpPr>
          <a:xfrm>
            <a:off x="485544" y="13917"/>
            <a:ext cx="3801817" cy="6113066"/>
            <a:chOff x="859169" y="-161652"/>
            <a:chExt cx="3801817" cy="611306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53F7E2C-25DC-DE4D-9716-30CAC1745680}"/>
                </a:ext>
              </a:extLst>
            </p:cNvPr>
            <p:cNvSpPr/>
            <p:nvPr/>
          </p:nvSpPr>
          <p:spPr>
            <a:xfrm>
              <a:off x="2479093" y="294572"/>
              <a:ext cx="509364" cy="275279"/>
            </a:xfrm>
            <a:prstGeom prst="rect">
              <a:avLst/>
            </a:prstGeom>
            <a:solidFill>
              <a:schemeClr val="dk1">
                <a:alpha val="4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8F6ACB-68FA-184A-A16C-450AA190CA44}"/>
                </a:ext>
              </a:extLst>
            </p:cNvPr>
            <p:cNvSpPr/>
            <p:nvPr/>
          </p:nvSpPr>
          <p:spPr>
            <a:xfrm>
              <a:off x="859169" y="5676135"/>
              <a:ext cx="509364" cy="275279"/>
            </a:xfrm>
            <a:prstGeom prst="rect">
              <a:avLst/>
            </a:prstGeom>
            <a:solidFill>
              <a:schemeClr val="dk1">
                <a:alpha val="3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50B8AE8-D1B3-FD4C-BEE2-7EE08E6F6708}"/>
                </a:ext>
              </a:extLst>
            </p:cNvPr>
            <p:cNvSpPr/>
            <p:nvPr/>
          </p:nvSpPr>
          <p:spPr>
            <a:xfrm rot="5400000">
              <a:off x="2373497" y="4556277"/>
              <a:ext cx="720556" cy="373912"/>
            </a:xfrm>
            <a:prstGeom prst="rect">
              <a:avLst/>
            </a:prstGeom>
            <a:solidFill>
              <a:schemeClr val="dk1">
                <a:alpha val="2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1C02094-86E9-1249-B3F5-563275804119}"/>
                </a:ext>
              </a:extLst>
            </p:cNvPr>
            <p:cNvSpPr/>
            <p:nvPr/>
          </p:nvSpPr>
          <p:spPr>
            <a:xfrm>
              <a:off x="1113851" y="-161652"/>
              <a:ext cx="659717" cy="456224"/>
            </a:xfrm>
            <a:prstGeom prst="rect">
              <a:avLst/>
            </a:prstGeom>
            <a:noFill/>
            <a:ln w="12700">
              <a:solidFill>
                <a:schemeClr val="dk1">
                  <a:shade val="50000"/>
                  <a:alpha val="4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F04AA45-1A17-E941-9FA9-5B3C8402F8B3}"/>
                </a:ext>
              </a:extLst>
            </p:cNvPr>
            <p:cNvSpPr/>
            <p:nvPr/>
          </p:nvSpPr>
          <p:spPr>
            <a:xfrm>
              <a:off x="4384824" y="3307683"/>
              <a:ext cx="276162" cy="456224"/>
            </a:xfrm>
            <a:prstGeom prst="rect">
              <a:avLst/>
            </a:prstGeom>
            <a:noFill/>
            <a:ln w="12700">
              <a:solidFill>
                <a:schemeClr val="dk1">
                  <a:shade val="50000"/>
                  <a:alpha val="4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B65315-1A4E-0042-B5F9-1C48280CB6EF}"/>
              </a:ext>
            </a:extLst>
          </p:cNvPr>
          <p:cNvCxnSpPr>
            <a:cxnSpLocks/>
          </p:cNvCxnSpPr>
          <p:nvPr userDrawn="1"/>
        </p:nvCxnSpPr>
        <p:spPr>
          <a:xfrm flipV="1">
            <a:off x="431051" y="357853"/>
            <a:ext cx="283053" cy="1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DFD9FE7-7DD6-DA46-9EE6-12F23043A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407" y="6319214"/>
            <a:ext cx="390583" cy="2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0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rvic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F61F00-F74B-0144-AA9D-B32B8C8B2CB7}"/>
              </a:ext>
            </a:extLst>
          </p:cNvPr>
          <p:cNvSpPr/>
          <p:nvPr userDrawn="1"/>
        </p:nvSpPr>
        <p:spPr>
          <a:xfrm>
            <a:off x="-1" y="0"/>
            <a:ext cx="3048001" cy="6858000"/>
          </a:xfrm>
          <a:prstGeom prst="rect">
            <a:avLst/>
          </a:prstGeom>
          <a:solidFill>
            <a:srgbClr val="002E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Fira Sans" panose="020B05030500000200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40695C-8EC3-BF41-B517-FE7DC5D42105}"/>
              </a:ext>
            </a:extLst>
          </p:cNvPr>
          <p:cNvGrpSpPr/>
          <p:nvPr userDrawn="1"/>
        </p:nvGrpSpPr>
        <p:grpSpPr>
          <a:xfrm>
            <a:off x="485544" y="13917"/>
            <a:ext cx="3801817" cy="6113066"/>
            <a:chOff x="859169" y="-161652"/>
            <a:chExt cx="3801817" cy="611306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53F7E2C-25DC-DE4D-9716-30CAC1745680}"/>
                </a:ext>
              </a:extLst>
            </p:cNvPr>
            <p:cNvSpPr/>
            <p:nvPr/>
          </p:nvSpPr>
          <p:spPr>
            <a:xfrm>
              <a:off x="2479093" y="294572"/>
              <a:ext cx="509364" cy="275279"/>
            </a:xfrm>
            <a:prstGeom prst="rect">
              <a:avLst/>
            </a:prstGeom>
            <a:solidFill>
              <a:schemeClr val="dk1">
                <a:alpha val="4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8F6ACB-68FA-184A-A16C-450AA190CA44}"/>
                </a:ext>
              </a:extLst>
            </p:cNvPr>
            <p:cNvSpPr/>
            <p:nvPr/>
          </p:nvSpPr>
          <p:spPr>
            <a:xfrm>
              <a:off x="859169" y="5676135"/>
              <a:ext cx="509364" cy="275279"/>
            </a:xfrm>
            <a:prstGeom prst="rect">
              <a:avLst/>
            </a:prstGeom>
            <a:solidFill>
              <a:schemeClr val="dk1">
                <a:alpha val="3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50B8AE8-D1B3-FD4C-BEE2-7EE08E6F6708}"/>
                </a:ext>
              </a:extLst>
            </p:cNvPr>
            <p:cNvSpPr/>
            <p:nvPr/>
          </p:nvSpPr>
          <p:spPr>
            <a:xfrm rot="5400000">
              <a:off x="2373497" y="4556277"/>
              <a:ext cx="720556" cy="373912"/>
            </a:xfrm>
            <a:prstGeom prst="rect">
              <a:avLst/>
            </a:prstGeom>
            <a:solidFill>
              <a:schemeClr val="dk1">
                <a:alpha val="2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1C02094-86E9-1249-B3F5-563275804119}"/>
                </a:ext>
              </a:extLst>
            </p:cNvPr>
            <p:cNvSpPr/>
            <p:nvPr/>
          </p:nvSpPr>
          <p:spPr>
            <a:xfrm>
              <a:off x="1113851" y="-161652"/>
              <a:ext cx="659717" cy="456224"/>
            </a:xfrm>
            <a:prstGeom prst="rect">
              <a:avLst/>
            </a:prstGeom>
            <a:noFill/>
            <a:ln w="12700">
              <a:solidFill>
                <a:schemeClr val="dk1">
                  <a:shade val="50000"/>
                  <a:alpha val="4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F04AA45-1A17-E941-9FA9-5B3C8402F8B3}"/>
                </a:ext>
              </a:extLst>
            </p:cNvPr>
            <p:cNvSpPr/>
            <p:nvPr/>
          </p:nvSpPr>
          <p:spPr>
            <a:xfrm>
              <a:off x="4384824" y="3307683"/>
              <a:ext cx="276162" cy="456224"/>
            </a:xfrm>
            <a:prstGeom prst="rect">
              <a:avLst/>
            </a:prstGeom>
            <a:noFill/>
            <a:ln w="12700">
              <a:solidFill>
                <a:schemeClr val="dk1">
                  <a:shade val="50000"/>
                  <a:alpha val="4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B65315-1A4E-0042-B5F9-1C48280CB6EF}"/>
              </a:ext>
            </a:extLst>
          </p:cNvPr>
          <p:cNvCxnSpPr>
            <a:cxnSpLocks/>
          </p:cNvCxnSpPr>
          <p:nvPr userDrawn="1"/>
        </p:nvCxnSpPr>
        <p:spPr>
          <a:xfrm flipV="1">
            <a:off x="431051" y="357853"/>
            <a:ext cx="283053" cy="1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DFD9FE7-7DD6-DA46-9EE6-12F23043A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407" y="6319214"/>
            <a:ext cx="390583" cy="222300"/>
          </a:xfrm>
          <a:prstGeom prst="rect">
            <a:avLst/>
          </a:prstGeom>
        </p:spPr>
      </p:pic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350FF70-3757-9543-8284-639024A328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000" y="13917"/>
            <a:ext cx="9144000" cy="6858000"/>
          </a:xfrm>
          <a:prstGeom prst="rect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9579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020F63-7891-8F4C-BCDB-468659AC65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58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highlight>
                <a:srgbClr val="002E49"/>
              </a:highlight>
              <a:latin typeface="Fira Sans" panose="020B05030500000200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0A6867D-E95D-E647-8A49-F7BDC30ED4ED}"/>
              </a:ext>
            </a:extLst>
          </p:cNvPr>
          <p:cNvSpPr txBox="1">
            <a:spLocks/>
          </p:cNvSpPr>
          <p:nvPr userDrawn="1"/>
        </p:nvSpPr>
        <p:spPr>
          <a:xfrm>
            <a:off x="11472496" y="6276302"/>
            <a:ext cx="431790" cy="41060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1000" b="0" i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000" b="0" i="0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D9C477-DE2F-D647-8877-5D4095BD66D7}"/>
              </a:ext>
            </a:extLst>
          </p:cNvPr>
          <p:cNvSpPr txBox="1"/>
          <p:nvPr userDrawn="1"/>
        </p:nvSpPr>
        <p:spPr>
          <a:xfrm>
            <a:off x="10831950" y="6353246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 spc="300" dirty="0">
                <a:solidFill>
                  <a:schemeClr val="bg1">
                    <a:alpha val="50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386AB1-430F-9846-90EA-BCB16F06F58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52193" y="357854"/>
            <a:ext cx="1" cy="292659"/>
          </a:xfrm>
          <a:prstGeom prst="line">
            <a:avLst/>
          </a:prstGeom>
          <a:ln>
            <a:solidFill>
              <a:schemeClr val="bg2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3C06C7E-8C5B-5E4F-B96C-0D08F7C849FC}"/>
              </a:ext>
            </a:extLst>
          </p:cNvPr>
          <p:cNvCxnSpPr>
            <a:cxnSpLocks/>
          </p:cNvCxnSpPr>
          <p:nvPr userDrawn="1"/>
        </p:nvCxnSpPr>
        <p:spPr>
          <a:xfrm flipV="1">
            <a:off x="431051" y="357853"/>
            <a:ext cx="283053" cy="1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0DDE091-2261-324B-A98C-26A195CA0E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-100000"/>
          </a:blip>
          <a:stretch>
            <a:fillRect/>
          </a:stretch>
        </p:blipFill>
        <p:spPr>
          <a:xfrm>
            <a:off x="433766" y="6319214"/>
            <a:ext cx="390583" cy="222300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8423DC4-FD6E-7A41-AB2E-8B9413508808}"/>
              </a:ext>
            </a:extLst>
          </p:cNvPr>
          <p:cNvGrpSpPr/>
          <p:nvPr userDrawn="1"/>
        </p:nvGrpSpPr>
        <p:grpSpPr>
          <a:xfrm>
            <a:off x="859169" y="-270834"/>
            <a:ext cx="11529833" cy="6780358"/>
            <a:chOff x="859169" y="-270834"/>
            <a:chExt cx="11529833" cy="678035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2EFD5C9-C102-2F40-843E-49A24BE918FC}"/>
                </a:ext>
              </a:extLst>
            </p:cNvPr>
            <p:cNvSpPr/>
            <p:nvPr/>
          </p:nvSpPr>
          <p:spPr>
            <a:xfrm>
              <a:off x="5167281" y="507271"/>
              <a:ext cx="509364" cy="275279"/>
            </a:xfrm>
            <a:prstGeom prst="rect">
              <a:avLst/>
            </a:prstGeom>
            <a:solidFill>
              <a:schemeClr val="dk1">
                <a:alpha val="4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0D22B6D-88C7-6346-BF95-0A0D7E8F49BD}"/>
                </a:ext>
              </a:extLst>
            </p:cNvPr>
            <p:cNvSpPr/>
            <p:nvPr/>
          </p:nvSpPr>
          <p:spPr>
            <a:xfrm>
              <a:off x="859169" y="5410664"/>
              <a:ext cx="509364" cy="275279"/>
            </a:xfrm>
            <a:prstGeom prst="rect">
              <a:avLst/>
            </a:prstGeom>
            <a:solidFill>
              <a:schemeClr val="dk1">
                <a:alpha val="3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4442F12-1567-E049-95AB-AF21B5886C86}"/>
                </a:ext>
              </a:extLst>
            </p:cNvPr>
            <p:cNvSpPr/>
            <p:nvPr/>
          </p:nvSpPr>
          <p:spPr>
            <a:xfrm rot="5400000">
              <a:off x="2373497" y="5962290"/>
              <a:ext cx="720556" cy="373912"/>
            </a:xfrm>
            <a:prstGeom prst="rect">
              <a:avLst/>
            </a:prstGeom>
            <a:solidFill>
              <a:schemeClr val="dk1">
                <a:alpha val="2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BB8ADC2-2795-1A43-9129-A9823A6CB462}"/>
                </a:ext>
              </a:extLst>
            </p:cNvPr>
            <p:cNvSpPr/>
            <p:nvPr userDrawn="1"/>
          </p:nvSpPr>
          <p:spPr>
            <a:xfrm>
              <a:off x="1650379" y="-161653"/>
              <a:ext cx="992457" cy="617875"/>
            </a:xfrm>
            <a:prstGeom prst="rect">
              <a:avLst/>
            </a:prstGeom>
            <a:noFill/>
            <a:ln>
              <a:solidFill>
                <a:schemeClr val="bg1">
                  <a:alpha val="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51E807C-796A-6246-81CD-C77D32A06691}"/>
                </a:ext>
              </a:extLst>
            </p:cNvPr>
            <p:cNvSpPr/>
            <p:nvPr userDrawn="1"/>
          </p:nvSpPr>
          <p:spPr>
            <a:xfrm>
              <a:off x="11396545" y="2135498"/>
              <a:ext cx="992457" cy="617875"/>
            </a:xfrm>
            <a:prstGeom prst="rect">
              <a:avLst/>
            </a:prstGeom>
            <a:noFill/>
            <a:ln>
              <a:solidFill>
                <a:schemeClr val="bg1">
                  <a:alpha val="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87D4F3D-4E02-2245-8B7D-B1BF65B8DCA0}"/>
                </a:ext>
              </a:extLst>
            </p:cNvPr>
            <p:cNvSpPr/>
            <p:nvPr userDrawn="1"/>
          </p:nvSpPr>
          <p:spPr>
            <a:xfrm rot="5400000">
              <a:off x="9755604" y="4166944"/>
              <a:ext cx="720556" cy="373912"/>
            </a:xfrm>
            <a:prstGeom prst="rect">
              <a:avLst/>
            </a:prstGeom>
            <a:solidFill>
              <a:schemeClr val="dk1">
                <a:alpha val="2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503EE59-3F7D-5049-BFD3-C889DFE21449}"/>
                </a:ext>
              </a:extLst>
            </p:cNvPr>
            <p:cNvSpPr/>
            <p:nvPr userDrawn="1"/>
          </p:nvSpPr>
          <p:spPr>
            <a:xfrm rot="5400000">
              <a:off x="9590574" y="-153792"/>
              <a:ext cx="509364" cy="275279"/>
            </a:xfrm>
            <a:prstGeom prst="rect">
              <a:avLst/>
            </a:prstGeom>
            <a:solidFill>
              <a:schemeClr val="dk1">
                <a:alpha val="3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7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020F63-7891-8F4C-BCDB-468659AC65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highlight>
                <a:srgbClr val="002E49"/>
              </a:highlight>
              <a:latin typeface="Fira Sans" panose="020B05030500000200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3FAC73-E7C7-5D4F-83E5-3E36BD3265DC}"/>
              </a:ext>
            </a:extLst>
          </p:cNvPr>
          <p:cNvGrpSpPr/>
          <p:nvPr userDrawn="1"/>
        </p:nvGrpSpPr>
        <p:grpSpPr>
          <a:xfrm>
            <a:off x="859169" y="-161652"/>
            <a:ext cx="4817476" cy="6671176"/>
            <a:chOff x="859169" y="-161652"/>
            <a:chExt cx="4817476" cy="667117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D4A99CD-0AC9-1143-8BDE-0306DE098797}"/>
                </a:ext>
              </a:extLst>
            </p:cNvPr>
            <p:cNvSpPr/>
            <p:nvPr/>
          </p:nvSpPr>
          <p:spPr>
            <a:xfrm>
              <a:off x="5167281" y="507271"/>
              <a:ext cx="509364" cy="275279"/>
            </a:xfrm>
            <a:prstGeom prst="rect">
              <a:avLst/>
            </a:prstGeom>
            <a:solidFill>
              <a:schemeClr val="dk1">
                <a:alpha val="4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9689CAA-37D8-D745-A804-90E16B83CE83}"/>
                </a:ext>
              </a:extLst>
            </p:cNvPr>
            <p:cNvSpPr/>
            <p:nvPr/>
          </p:nvSpPr>
          <p:spPr>
            <a:xfrm>
              <a:off x="859169" y="5410664"/>
              <a:ext cx="509364" cy="275279"/>
            </a:xfrm>
            <a:prstGeom prst="rect">
              <a:avLst/>
            </a:prstGeom>
            <a:solidFill>
              <a:schemeClr val="dk1">
                <a:alpha val="3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B3C8161-E916-BD43-BFD3-6B5D455C6987}"/>
                </a:ext>
              </a:extLst>
            </p:cNvPr>
            <p:cNvSpPr/>
            <p:nvPr/>
          </p:nvSpPr>
          <p:spPr>
            <a:xfrm rot="5400000">
              <a:off x="2373497" y="5962290"/>
              <a:ext cx="720556" cy="373912"/>
            </a:xfrm>
            <a:prstGeom prst="rect">
              <a:avLst/>
            </a:prstGeom>
            <a:solidFill>
              <a:schemeClr val="dk1">
                <a:alpha val="2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EEEEB0C-5CF1-C540-835E-BE6B831AC622}"/>
                </a:ext>
              </a:extLst>
            </p:cNvPr>
            <p:cNvSpPr/>
            <p:nvPr/>
          </p:nvSpPr>
          <p:spPr>
            <a:xfrm>
              <a:off x="1113851" y="-161652"/>
              <a:ext cx="659717" cy="456224"/>
            </a:xfrm>
            <a:prstGeom prst="rect">
              <a:avLst/>
            </a:prstGeom>
            <a:noFill/>
            <a:ln w="12700">
              <a:solidFill>
                <a:schemeClr val="dk1">
                  <a:shade val="50000"/>
                  <a:alpha val="4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654BF1-865F-4146-B7D5-DA12742F6630}"/>
                </a:ext>
              </a:extLst>
            </p:cNvPr>
            <p:cNvSpPr/>
            <p:nvPr/>
          </p:nvSpPr>
          <p:spPr>
            <a:xfrm>
              <a:off x="4384824" y="3307683"/>
              <a:ext cx="276162" cy="456224"/>
            </a:xfrm>
            <a:prstGeom prst="rect">
              <a:avLst/>
            </a:prstGeom>
            <a:noFill/>
            <a:ln w="12700">
              <a:solidFill>
                <a:schemeClr val="dk1">
                  <a:shade val="50000"/>
                  <a:alpha val="4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0A6867D-E95D-E647-8A49-F7BDC30ED4ED}"/>
              </a:ext>
            </a:extLst>
          </p:cNvPr>
          <p:cNvSpPr txBox="1">
            <a:spLocks/>
          </p:cNvSpPr>
          <p:nvPr userDrawn="1"/>
        </p:nvSpPr>
        <p:spPr>
          <a:xfrm>
            <a:off x="11472496" y="6276302"/>
            <a:ext cx="431790" cy="41060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1000" b="0" i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000" b="0" i="0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D9C477-DE2F-D647-8877-5D4095BD66D7}"/>
              </a:ext>
            </a:extLst>
          </p:cNvPr>
          <p:cNvSpPr txBox="1"/>
          <p:nvPr userDrawn="1"/>
        </p:nvSpPr>
        <p:spPr>
          <a:xfrm>
            <a:off x="10831950" y="6353246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 spc="300" dirty="0">
                <a:solidFill>
                  <a:schemeClr val="bg1">
                    <a:alpha val="50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386AB1-430F-9846-90EA-BCB16F06F58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52193" y="357854"/>
            <a:ext cx="1" cy="292659"/>
          </a:xfrm>
          <a:prstGeom prst="line">
            <a:avLst/>
          </a:prstGeom>
          <a:ln>
            <a:solidFill>
              <a:schemeClr val="bg2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3C06C7E-8C5B-5E4F-B96C-0D08F7C849FC}"/>
              </a:ext>
            </a:extLst>
          </p:cNvPr>
          <p:cNvCxnSpPr>
            <a:cxnSpLocks/>
          </p:cNvCxnSpPr>
          <p:nvPr userDrawn="1"/>
        </p:nvCxnSpPr>
        <p:spPr>
          <a:xfrm flipV="1">
            <a:off x="431051" y="357853"/>
            <a:ext cx="283053" cy="1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0DDE091-2261-324B-A98C-26A195CA0E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100000" contrast="-100000"/>
          </a:blip>
          <a:stretch>
            <a:fillRect/>
          </a:stretch>
        </p:blipFill>
        <p:spPr>
          <a:xfrm>
            <a:off x="433766" y="6319214"/>
            <a:ext cx="390583" cy="222300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2622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020F63-7891-8F4C-BCDB-468659AC655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358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Fira Sans" panose="020B05030500000200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2B89FD-DC7E-8C4D-A77E-865B421C53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-100000"/>
          </a:blip>
          <a:stretch>
            <a:fillRect/>
          </a:stretch>
        </p:blipFill>
        <p:spPr>
          <a:xfrm>
            <a:off x="432407" y="6319214"/>
            <a:ext cx="390583" cy="222300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CBE75C-71C4-C441-AB13-DFEB0FC62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431051" y="357853"/>
            <a:ext cx="283053" cy="1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E5ED14DC-C1F7-814E-9DE7-49BB77BDEBC0}"/>
              </a:ext>
            </a:extLst>
          </p:cNvPr>
          <p:cNvGrpSpPr/>
          <p:nvPr userDrawn="1"/>
        </p:nvGrpSpPr>
        <p:grpSpPr>
          <a:xfrm>
            <a:off x="859169" y="-161652"/>
            <a:ext cx="4817476" cy="6671176"/>
            <a:chOff x="859169" y="-161652"/>
            <a:chExt cx="4817476" cy="667117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7143A3-BA38-4A40-84E1-5D208A9C33F5}"/>
                </a:ext>
              </a:extLst>
            </p:cNvPr>
            <p:cNvSpPr/>
            <p:nvPr/>
          </p:nvSpPr>
          <p:spPr>
            <a:xfrm>
              <a:off x="5167281" y="507271"/>
              <a:ext cx="509364" cy="275279"/>
            </a:xfrm>
            <a:prstGeom prst="rect">
              <a:avLst/>
            </a:prstGeom>
            <a:solidFill>
              <a:schemeClr val="dk1">
                <a:alpha val="4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F7119E-14FF-1E4A-A841-0244F44CD0E1}"/>
                </a:ext>
              </a:extLst>
            </p:cNvPr>
            <p:cNvSpPr/>
            <p:nvPr/>
          </p:nvSpPr>
          <p:spPr>
            <a:xfrm>
              <a:off x="859169" y="5410664"/>
              <a:ext cx="509364" cy="275279"/>
            </a:xfrm>
            <a:prstGeom prst="rect">
              <a:avLst/>
            </a:prstGeom>
            <a:solidFill>
              <a:schemeClr val="dk1">
                <a:alpha val="3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255DE3-1C80-E546-8DB1-5806AE2F836D}"/>
                </a:ext>
              </a:extLst>
            </p:cNvPr>
            <p:cNvSpPr/>
            <p:nvPr/>
          </p:nvSpPr>
          <p:spPr>
            <a:xfrm rot="5400000">
              <a:off x="2373497" y="5962290"/>
              <a:ext cx="720556" cy="373912"/>
            </a:xfrm>
            <a:prstGeom prst="rect">
              <a:avLst/>
            </a:prstGeom>
            <a:solidFill>
              <a:schemeClr val="dk1">
                <a:alpha val="2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BBFC8B1-4B7F-F648-A985-33068484697E}"/>
                </a:ext>
              </a:extLst>
            </p:cNvPr>
            <p:cNvSpPr/>
            <p:nvPr/>
          </p:nvSpPr>
          <p:spPr>
            <a:xfrm>
              <a:off x="1113851" y="-161652"/>
              <a:ext cx="659717" cy="456224"/>
            </a:xfrm>
            <a:prstGeom prst="rect">
              <a:avLst/>
            </a:prstGeom>
            <a:noFill/>
            <a:ln w="12700">
              <a:solidFill>
                <a:schemeClr val="dk1">
                  <a:shade val="50000"/>
                  <a:alpha val="4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3CC413-FA84-CB4B-A837-9847443492E3}"/>
                </a:ext>
              </a:extLst>
            </p:cNvPr>
            <p:cNvSpPr/>
            <p:nvPr/>
          </p:nvSpPr>
          <p:spPr>
            <a:xfrm>
              <a:off x="4384824" y="3307683"/>
              <a:ext cx="276162" cy="456224"/>
            </a:xfrm>
            <a:prstGeom prst="rect">
              <a:avLst/>
            </a:prstGeom>
            <a:noFill/>
            <a:ln w="12700">
              <a:solidFill>
                <a:schemeClr val="dk1">
                  <a:shade val="50000"/>
                  <a:alpha val="4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861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020F63-7891-8F4C-BCDB-468659AC655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358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Fira Sans" panose="020B05030500000200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2B89FD-DC7E-8C4D-A77E-865B421C53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-100000"/>
          </a:blip>
          <a:stretch>
            <a:fillRect/>
          </a:stretch>
        </p:blipFill>
        <p:spPr>
          <a:xfrm>
            <a:off x="432407" y="6319214"/>
            <a:ext cx="390583" cy="222300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CBE75C-71C4-C441-AB13-DFEB0FC62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431051" y="357853"/>
            <a:ext cx="283053" cy="1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3200286E-6303-6041-9154-93CCBA3CA6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0762" y="0"/>
            <a:ext cx="6091238" cy="6858000"/>
          </a:xfrm>
          <a:prstGeom prst="rect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CF5733-6B94-5543-A366-EC36AC9BA0F4}"/>
              </a:ext>
            </a:extLst>
          </p:cNvPr>
          <p:cNvSpPr txBox="1">
            <a:spLocks/>
          </p:cNvSpPr>
          <p:nvPr userDrawn="1"/>
        </p:nvSpPr>
        <p:spPr>
          <a:xfrm>
            <a:off x="11472496" y="6276302"/>
            <a:ext cx="431790" cy="41060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1000" b="0" i="0" smtClean="0">
                <a:solidFill>
                  <a:schemeClr val="tx1">
                    <a:alpha val="93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000" b="0" i="0" dirty="0">
              <a:solidFill>
                <a:schemeClr val="tx1">
                  <a:alpha val="93000"/>
                </a:schemeClr>
              </a:solidFill>
              <a:latin typeface="Fira Sans" panose="020B0503050000020004" pitchFamily="34" charset="0"/>
              <a:ea typeface="Fira Sans" panose="020B05030500000200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395C76-EA9E-1C49-9B29-CEFCB49B201F}"/>
              </a:ext>
            </a:extLst>
          </p:cNvPr>
          <p:cNvSpPr txBox="1"/>
          <p:nvPr userDrawn="1"/>
        </p:nvSpPr>
        <p:spPr>
          <a:xfrm>
            <a:off x="10831950" y="6353246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 spc="300" dirty="0">
                <a:solidFill>
                  <a:schemeClr val="tx1">
                    <a:alpha val="30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SLIDE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6C4057-5138-A142-8691-EF58FBDF4ECA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52193" y="357854"/>
            <a:ext cx="1" cy="292659"/>
          </a:xfrm>
          <a:prstGeom prst="line">
            <a:avLst/>
          </a:prstGeom>
          <a:ln>
            <a:solidFill>
              <a:schemeClr val="dk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6908B3-FDC5-3842-81F8-9F5946C53F48}"/>
              </a:ext>
            </a:extLst>
          </p:cNvPr>
          <p:cNvGrpSpPr/>
          <p:nvPr userDrawn="1"/>
        </p:nvGrpSpPr>
        <p:grpSpPr>
          <a:xfrm>
            <a:off x="859169" y="-161652"/>
            <a:ext cx="4817476" cy="6671176"/>
            <a:chOff x="859169" y="-161652"/>
            <a:chExt cx="4817476" cy="667117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EEDD1B-B444-7449-88EF-A15DADA0E136}"/>
                </a:ext>
              </a:extLst>
            </p:cNvPr>
            <p:cNvSpPr/>
            <p:nvPr/>
          </p:nvSpPr>
          <p:spPr>
            <a:xfrm>
              <a:off x="5167281" y="507271"/>
              <a:ext cx="509364" cy="275279"/>
            </a:xfrm>
            <a:prstGeom prst="rect">
              <a:avLst/>
            </a:prstGeom>
            <a:solidFill>
              <a:schemeClr val="dk1">
                <a:alpha val="4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9B30CBA-7D68-7E4D-BDF6-44501F3EFA8B}"/>
                </a:ext>
              </a:extLst>
            </p:cNvPr>
            <p:cNvSpPr/>
            <p:nvPr/>
          </p:nvSpPr>
          <p:spPr>
            <a:xfrm>
              <a:off x="859169" y="5410664"/>
              <a:ext cx="509364" cy="275279"/>
            </a:xfrm>
            <a:prstGeom prst="rect">
              <a:avLst/>
            </a:prstGeom>
            <a:solidFill>
              <a:schemeClr val="dk1">
                <a:alpha val="3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294E2A-BA05-A244-9423-693C980B80FF}"/>
                </a:ext>
              </a:extLst>
            </p:cNvPr>
            <p:cNvSpPr/>
            <p:nvPr/>
          </p:nvSpPr>
          <p:spPr>
            <a:xfrm rot="5400000">
              <a:off x="2373497" y="5962290"/>
              <a:ext cx="720556" cy="373912"/>
            </a:xfrm>
            <a:prstGeom prst="rect">
              <a:avLst/>
            </a:prstGeom>
            <a:solidFill>
              <a:schemeClr val="dk1">
                <a:alpha val="2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6D95C2C-BEEA-DA46-9CAE-1CE1FC3439C8}"/>
                </a:ext>
              </a:extLst>
            </p:cNvPr>
            <p:cNvSpPr/>
            <p:nvPr/>
          </p:nvSpPr>
          <p:spPr>
            <a:xfrm>
              <a:off x="1113851" y="-161652"/>
              <a:ext cx="659717" cy="456224"/>
            </a:xfrm>
            <a:prstGeom prst="rect">
              <a:avLst/>
            </a:prstGeom>
            <a:noFill/>
            <a:ln w="12700">
              <a:solidFill>
                <a:schemeClr val="dk1">
                  <a:shade val="50000"/>
                  <a:alpha val="4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8636C0-57D5-664C-9465-66313E189899}"/>
                </a:ext>
              </a:extLst>
            </p:cNvPr>
            <p:cNvSpPr/>
            <p:nvPr/>
          </p:nvSpPr>
          <p:spPr>
            <a:xfrm>
              <a:off x="4384824" y="3307683"/>
              <a:ext cx="276162" cy="456224"/>
            </a:xfrm>
            <a:prstGeom prst="rect">
              <a:avLst/>
            </a:prstGeom>
            <a:noFill/>
            <a:ln w="12700">
              <a:solidFill>
                <a:schemeClr val="dk1">
                  <a:shade val="50000"/>
                  <a:alpha val="4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544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rvic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F61F00-F74B-0144-AA9D-B32B8C8B2CB7}"/>
              </a:ext>
            </a:extLst>
          </p:cNvPr>
          <p:cNvSpPr/>
          <p:nvPr userDrawn="1"/>
        </p:nvSpPr>
        <p:spPr>
          <a:xfrm>
            <a:off x="-1" y="0"/>
            <a:ext cx="3048001" cy="6858000"/>
          </a:xfrm>
          <a:prstGeom prst="rect">
            <a:avLst/>
          </a:prstGeom>
          <a:solidFill>
            <a:srgbClr val="D358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Fira Sans" panose="020B05030500000200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40695C-8EC3-BF41-B517-FE7DC5D42105}"/>
              </a:ext>
            </a:extLst>
          </p:cNvPr>
          <p:cNvGrpSpPr/>
          <p:nvPr userDrawn="1"/>
        </p:nvGrpSpPr>
        <p:grpSpPr>
          <a:xfrm>
            <a:off x="485544" y="13917"/>
            <a:ext cx="3801817" cy="6113066"/>
            <a:chOff x="859169" y="-161652"/>
            <a:chExt cx="3801817" cy="611306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53F7E2C-25DC-DE4D-9716-30CAC1745680}"/>
                </a:ext>
              </a:extLst>
            </p:cNvPr>
            <p:cNvSpPr/>
            <p:nvPr/>
          </p:nvSpPr>
          <p:spPr>
            <a:xfrm>
              <a:off x="2479093" y="294572"/>
              <a:ext cx="509364" cy="275279"/>
            </a:xfrm>
            <a:prstGeom prst="rect">
              <a:avLst/>
            </a:prstGeom>
            <a:solidFill>
              <a:schemeClr val="dk1">
                <a:alpha val="4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8F6ACB-68FA-184A-A16C-450AA190CA44}"/>
                </a:ext>
              </a:extLst>
            </p:cNvPr>
            <p:cNvSpPr/>
            <p:nvPr/>
          </p:nvSpPr>
          <p:spPr>
            <a:xfrm>
              <a:off x="859169" y="5676135"/>
              <a:ext cx="509364" cy="275279"/>
            </a:xfrm>
            <a:prstGeom prst="rect">
              <a:avLst/>
            </a:prstGeom>
            <a:solidFill>
              <a:schemeClr val="dk1">
                <a:alpha val="3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50B8AE8-D1B3-FD4C-BEE2-7EE08E6F6708}"/>
                </a:ext>
              </a:extLst>
            </p:cNvPr>
            <p:cNvSpPr/>
            <p:nvPr/>
          </p:nvSpPr>
          <p:spPr>
            <a:xfrm rot="5400000">
              <a:off x="2373497" y="4556277"/>
              <a:ext cx="720556" cy="373912"/>
            </a:xfrm>
            <a:prstGeom prst="rect">
              <a:avLst/>
            </a:prstGeom>
            <a:solidFill>
              <a:schemeClr val="dk1">
                <a:alpha val="2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1C02094-86E9-1249-B3F5-563275804119}"/>
                </a:ext>
              </a:extLst>
            </p:cNvPr>
            <p:cNvSpPr/>
            <p:nvPr/>
          </p:nvSpPr>
          <p:spPr>
            <a:xfrm>
              <a:off x="1113851" y="-161652"/>
              <a:ext cx="659717" cy="456224"/>
            </a:xfrm>
            <a:prstGeom prst="rect">
              <a:avLst/>
            </a:prstGeom>
            <a:noFill/>
            <a:ln w="12700">
              <a:solidFill>
                <a:schemeClr val="dk1">
                  <a:shade val="50000"/>
                  <a:alpha val="4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F04AA45-1A17-E941-9FA9-5B3C8402F8B3}"/>
                </a:ext>
              </a:extLst>
            </p:cNvPr>
            <p:cNvSpPr/>
            <p:nvPr/>
          </p:nvSpPr>
          <p:spPr>
            <a:xfrm>
              <a:off x="4384824" y="3307683"/>
              <a:ext cx="276162" cy="456224"/>
            </a:xfrm>
            <a:prstGeom prst="rect">
              <a:avLst/>
            </a:prstGeom>
            <a:noFill/>
            <a:ln w="12700">
              <a:solidFill>
                <a:schemeClr val="dk1">
                  <a:shade val="50000"/>
                  <a:alpha val="4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B65315-1A4E-0042-B5F9-1C48280CB6EF}"/>
              </a:ext>
            </a:extLst>
          </p:cNvPr>
          <p:cNvCxnSpPr>
            <a:cxnSpLocks/>
          </p:cNvCxnSpPr>
          <p:nvPr userDrawn="1"/>
        </p:nvCxnSpPr>
        <p:spPr>
          <a:xfrm flipV="1">
            <a:off x="431051" y="357853"/>
            <a:ext cx="283053" cy="1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0C5CAFB-5283-344E-B106-3356FCF86B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-100000"/>
          </a:blip>
          <a:stretch>
            <a:fillRect/>
          </a:stretch>
        </p:blipFill>
        <p:spPr>
          <a:xfrm>
            <a:off x="432407" y="6319214"/>
            <a:ext cx="390583" cy="222300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7411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rvic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F61F00-F74B-0144-AA9D-B32B8C8B2CB7}"/>
              </a:ext>
            </a:extLst>
          </p:cNvPr>
          <p:cNvSpPr/>
          <p:nvPr userDrawn="1"/>
        </p:nvSpPr>
        <p:spPr>
          <a:xfrm>
            <a:off x="-1" y="0"/>
            <a:ext cx="3048001" cy="6858000"/>
          </a:xfrm>
          <a:prstGeom prst="rect">
            <a:avLst/>
          </a:prstGeom>
          <a:solidFill>
            <a:srgbClr val="D358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Fira Sans" panose="020B05030500000200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40695C-8EC3-BF41-B517-FE7DC5D42105}"/>
              </a:ext>
            </a:extLst>
          </p:cNvPr>
          <p:cNvGrpSpPr/>
          <p:nvPr userDrawn="1"/>
        </p:nvGrpSpPr>
        <p:grpSpPr>
          <a:xfrm>
            <a:off x="485544" y="13917"/>
            <a:ext cx="3801817" cy="6113066"/>
            <a:chOff x="859169" y="-161652"/>
            <a:chExt cx="3801817" cy="611306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53F7E2C-25DC-DE4D-9716-30CAC1745680}"/>
                </a:ext>
              </a:extLst>
            </p:cNvPr>
            <p:cNvSpPr/>
            <p:nvPr/>
          </p:nvSpPr>
          <p:spPr>
            <a:xfrm>
              <a:off x="2479093" y="294572"/>
              <a:ext cx="509364" cy="275279"/>
            </a:xfrm>
            <a:prstGeom prst="rect">
              <a:avLst/>
            </a:prstGeom>
            <a:solidFill>
              <a:schemeClr val="dk1">
                <a:alpha val="4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8F6ACB-68FA-184A-A16C-450AA190CA44}"/>
                </a:ext>
              </a:extLst>
            </p:cNvPr>
            <p:cNvSpPr/>
            <p:nvPr/>
          </p:nvSpPr>
          <p:spPr>
            <a:xfrm>
              <a:off x="859169" y="5676135"/>
              <a:ext cx="509364" cy="275279"/>
            </a:xfrm>
            <a:prstGeom prst="rect">
              <a:avLst/>
            </a:prstGeom>
            <a:solidFill>
              <a:schemeClr val="dk1">
                <a:alpha val="3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50B8AE8-D1B3-FD4C-BEE2-7EE08E6F6708}"/>
                </a:ext>
              </a:extLst>
            </p:cNvPr>
            <p:cNvSpPr/>
            <p:nvPr/>
          </p:nvSpPr>
          <p:spPr>
            <a:xfrm rot="5400000">
              <a:off x="2373497" y="4556277"/>
              <a:ext cx="720556" cy="373912"/>
            </a:xfrm>
            <a:prstGeom prst="rect">
              <a:avLst/>
            </a:prstGeom>
            <a:solidFill>
              <a:schemeClr val="dk1">
                <a:alpha val="2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1C02094-86E9-1249-B3F5-563275804119}"/>
                </a:ext>
              </a:extLst>
            </p:cNvPr>
            <p:cNvSpPr/>
            <p:nvPr/>
          </p:nvSpPr>
          <p:spPr>
            <a:xfrm>
              <a:off x="1113851" y="-161652"/>
              <a:ext cx="659717" cy="456224"/>
            </a:xfrm>
            <a:prstGeom prst="rect">
              <a:avLst/>
            </a:prstGeom>
            <a:noFill/>
            <a:ln w="12700">
              <a:solidFill>
                <a:schemeClr val="dk1">
                  <a:shade val="50000"/>
                  <a:alpha val="4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F04AA45-1A17-E941-9FA9-5B3C8402F8B3}"/>
                </a:ext>
              </a:extLst>
            </p:cNvPr>
            <p:cNvSpPr/>
            <p:nvPr/>
          </p:nvSpPr>
          <p:spPr>
            <a:xfrm>
              <a:off x="4384824" y="3307683"/>
              <a:ext cx="276162" cy="456224"/>
            </a:xfrm>
            <a:prstGeom prst="rect">
              <a:avLst/>
            </a:prstGeom>
            <a:noFill/>
            <a:ln w="12700">
              <a:solidFill>
                <a:schemeClr val="dk1">
                  <a:shade val="50000"/>
                  <a:alpha val="4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B65315-1A4E-0042-B5F9-1C48280CB6EF}"/>
              </a:ext>
            </a:extLst>
          </p:cNvPr>
          <p:cNvCxnSpPr>
            <a:cxnSpLocks/>
          </p:cNvCxnSpPr>
          <p:nvPr userDrawn="1"/>
        </p:nvCxnSpPr>
        <p:spPr>
          <a:xfrm flipV="1">
            <a:off x="431051" y="357853"/>
            <a:ext cx="283053" cy="1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0C5CAFB-5283-344E-B106-3356FCF86B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-100000"/>
          </a:blip>
          <a:stretch>
            <a:fillRect/>
          </a:stretch>
        </p:blipFill>
        <p:spPr>
          <a:xfrm>
            <a:off x="432407" y="6319214"/>
            <a:ext cx="390583" cy="222300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E57F0A92-913A-1848-8C2F-8EB87BCBBB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000" y="0"/>
            <a:ext cx="9144000" cy="6858000"/>
          </a:xfrm>
          <a:prstGeom prst="rect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5316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020F63-7891-8F4C-BCDB-468659AC65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B29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Fira Sans" panose="020B05030500000200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CBE75C-71C4-C441-AB13-DFEB0FC62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431051" y="357853"/>
            <a:ext cx="283053" cy="1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3151D0-C165-EC4E-9E8D-6B125FDC1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-100000"/>
          </a:blip>
          <a:stretch>
            <a:fillRect/>
          </a:stretch>
        </p:blipFill>
        <p:spPr>
          <a:xfrm>
            <a:off x="432407" y="6319214"/>
            <a:ext cx="390583" cy="222300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87E6BF2-38C2-BA45-8E0A-132464D3E2BE}"/>
              </a:ext>
            </a:extLst>
          </p:cNvPr>
          <p:cNvSpPr txBox="1">
            <a:spLocks/>
          </p:cNvSpPr>
          <p:nvPr userDrawn="1"/>
        </p:nvSpPr>
        <p:spPr>
          <a:xfrm>
            <a:off x="11472496" y="6276302"/>
            <a:ext cx="431790" cy="41060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1000" b="0" i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000" b="0" i="0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3D036-2F2A-9E47-A7F3-3B4CDB553F1D}"/>
              </a:ext>
            </a:extLst>
          </p:cNvPr>
          <p:cNvSpPr txBox="1"/>
          <p:nvPr userDrawn="1"/>
        </p:nvSpPr>
        <p:spPr>
          <a:xfrm>
            <a:off x="10831950" y="6353246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 spc="300" dirty="0">
                <a:solidFill>
                  <a:schemeClr val="bg1">
                    <a:alpha val="50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SLIDE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780C26-049D-7B47-B0E6-F03930079FA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52193" y="357854"/>
            <a:ext cx="1" cy="292659"/>
          </a:xfrm>
          <a:prstGeom prst="line">
            <a:avLst/>
          </a:prstGeom>
          <a:ln>
            <a:solidFill>
              <a:schemeClr val="bg2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F075FD7-4C44-CB40-8F24-130E0BD986A6}"/>
              </a:ext>
            </a:extLst>
          </p:cNvPr>
          <p:cNvGrpSpPr/>
          <p:nvPr userDrawn="1"/>
        </p:nvGrpSpPr>
        <p:grpSpPr>
          <a:xfrm>
            <a:off x="859169" y="-270834"/>
            <a:ext cx="11529833" cy="6780358"/>
            <a:chOff x="859169" y="-270834"/>
            <a:chExt cx="11529833" cy="678035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36A0938-BE0B-0D46-92FB-D5731D2E5F34}"/>
                </a:ext>
              </a:extLst>
            </p:cNvPr>
            <p:cNvSpPr/>
            <p:nvPr/>
          </p:nvSpPr>
          <p:spPr>
            <a:xfrm>
              <a:off x="5167281" y="507271"/>
              <a:ext cx="509364" cy="275279"/>
            </a:xfrm>
            <a:prstGeom prst="rect">
              <a:avLst/>
            </a:prstGeom>
            <a:solidFill>
              <a:srgbClr val="2EA692">
                <a:alpha val="20000"/>
              </a:srgb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E1DD5BA-5057-1F4F-B6F2-C5E1F04C8375}"/>
                </a:ext>
              </a:extLst>
            </p:cNvPr>
            <p:cNvSpPr/>
            <p:nvPr/>
          </p:nvSpPr>
          <p:spPr>
            <a:xfrm>
              <a:off x="859169" y="5410664"/>
              <a:ext cx="509364" cy="275279"/>
            </a:xfrm>
            <a:prstGeom prst="rect">
              <a:avLst/>
            </a:prstGeom>
            <a:solidFill>
              <a:srgbClr val="2EA692">
                <a:alpha val="22000"/>
              </a:srgb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53D63EC-3AE6-214B-808F-4B925EAD1B5E}"/>
                </a:ext>
              </a:extLst>
            </p:cNvPr>
            <p:cNvSpPr/>
            <p:nvPr/>
          </p:nvSpPr>
          <p:spPr>
            <a:xfrm rot="5400000">
              <a:off x="2373497" y="5962290"/>
              <a:ext cx="720556" cy="373912"/>
            </a:xfrm>
            <a:prstGeom prst="rect">
              <a:avLst/>
            </a:prstGeom>
            <a:solidFill>
              <a:srgbClr val="2EA692">
                <a:alpha val="22000"/>
              </a:srgb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76EA287-D35C-F84C-943E-46D4304AD2FA}"/>
                </a:ext>
              </a:extLst>
            </p:cNvPr>
            <p:cNvSpPr/>
            <p:nvPr userDrawn="1"/>
          </p:nvSpPr>
          <p:spPr>
            <a:xfrm>
              <a:off x="1650379" y="-161653"/>
              <a:ext cx="992457" cy="617875"/>
            </a:xfrm>
            <a:prstGeom prst="rect">
              <a:avLst/>
            </a:prstGeom>
            <a:noFill/>
            <a:ln>
              <a:solidFill>
                <a:srgbClr val="2EA692">
                  <a:alpha val="4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6D7A58D-3166-5E47-B4A4-CAA2321B12B5}"/>
                </a:ext>
              </a:extLst>
            </p:cNvPr>
            <p:cNvSpPr/>
            <p:nvPr userDrawn="1"/>
          </p:nvSpPr>
          <p:spPr>
            <a:xfrm>
              <a:off x="11396545" y="2135498"/>
              <a:ext cx="992457" cy="617875"/>
            </a:xfrm>
            <a:prstGeom prst="rect">
              <a:avLst/>
            </a:prstGeom>
            <a:noFill/>
            <a:ln>
              <a:solidFill>
                <a:srgbClr val="2EA692">
                  <a:alpha val="3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35FF60F-82C3-2C4C-9AF5-41A841707464}"/>
                </a:ext>
              </a:extLst>
            </p:cNvPr>
            <p:cNvSpPr/>
            <p:nvPr userDrawn="1"/>
          </p:nvSpPr>
          <p:spPr>
            <a:xfrm rot="5400000">
              <a:off x="10179350" y="4166944"/>
              <a:ext cx="720556" cy="373912"/>
            </a:xfrm>
            <a:prstGeom prst="rect">
              <a:avLst/>
            </a:prstGeom>
            <a:solidFill>
              <a:srgbClr val="2EA692">
                <a:alpha val="24000"/>
              </a:srgb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45C90B6-6952-0948-9563-2823056A1950}"/>
                </a:ext>
              </a:extLst>
            </p:cNvPr>
            <p:cNvSpPr/>
            <p:nvPr userDrawn="1"/>
          </p:nvSpPr>
          <p:spPr>
            <a:xfrm rot="5400000">
              <a:off x="9590574" y="-153792"/>
              <a:ext cx="509364" cy="275279"/>
            </a:xfrm>
            <a:prstGeom prst="rect">
              <a:avLst/>
            </a:prstGeom>
            <a:solidFill>
              <a:srgbClr val="2EA692">
                <a:alpha val="28000"/>
              </a:srgb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250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020F63-7891-8F4C-BCDB-468659AC655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32B29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Fira Sans" panose="020B05030500000200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CBE75C-71C4-C441-AB13-DFEB0FC62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431051" y="357853"/>
            <a:ext cx="283053" cy="1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3151D0-C165-EC4E-9E8D-6B125FDC1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-100000"/>
          </a:blip>
          <a:stretch>
            <a:fillRect/>
          </a:stretch>
        </p:blipFill>
        <p:spPr>
          <a:xfrm>
            <a:off x="432407" y="6319214"/>
            <a:ext cx="390583" cy="222300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F6CFD963-2FE9-6A42-943A-99CF876018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0762" y="0"/>
            <a:ext cx="6091238" cy="6858000"/>
          </a:xfrm>
          <a:prstGeom prst="rect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215D92E-CFFD-C94B-96AB-6606C9AE4799}"/>
              </a:ext>
            </a:extLst>
          </p:cNvPr>
          <p:cNvSpPr txBox="1">
            <a:spLocks/>
          </p:cNvSpPr>
          <p:nvPr userDrawn="1"/>
        </p:nvSpPr>
        <p:spPr>
          <a:xfrm>
            <a:off x="11472496" y="6276302"/>
            <a:ext cx="431790" cy="41060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1000" b="0" i="0" smtClean="0">
                <a:solidFill>
                  <a:schemeClr val="tx1">
                    <a:alpha val="93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000" b="0" i="0" dirty="0">
              <a:solidFill>
                <a:schemeClr val="tx1">
                  <a:alpha val="93000"/>
                </a:schemeClr>
              </a:solidFill>
              <a:latin typeface="Fira Sans" panose="020B0503050000020004" pitchFamily="34" charset="0"/>
              <a:ea typeface="Fira Sans" panose="020B05030500000200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A600AF-4BA2-904E-8AA5-F416B6E0E7F7}"/>
              </a:ext>
            </a:extLst>
          </p:cNvPr>
          <p:cNvSpPr txBox="1"/>
          <p:nvPr userDrawn="1"/>
        </p:nvSpPr>
        <p:spPr>
          <a:xfrm>
            <a:off x="10831950" y="6353246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 spc="300" dirty="0">
                <a:solidFill>
                  <a:schemeClr val="tx1">
                    <a:alpha val="30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SLIDE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590A6B-FAAD-5343-A832-6D4F91BDDC6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52193" y="357854"/>
            <a:ext cx="1" cy="292659"/>
          </a:xfrm>
          <a:prstGeom prst="line">
            <a:avLst/>
          </a:prstGeom>
          <a:ln>
            <a:solidFill>
              <a:schemeClr val="dk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921B26-474A-B64A-BF63-DA8D97A216F8}"/>
              </a:ext>
            </a:extLst>
          </p:cNvPr>
          <p:cNvGrpSpPr/>
          <p:nvPr userDrawn="1"/>
        </p:nvGrpSpPr>
        <p:grpSpPr>
          <a:xfrm>
            <a:off x="859169" y="-161653"/>
            <a:ext cx="4817476" cy="6671177"/>
            <a:chOff x="859169" y="-161653"/>
            <a:chExt cx="4817476" cy="667117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5CC640F-9E6D-FA45-AC4A-471B49B4AB83}"/>
                </a:ext>
              </a:extLst>
            </p:cNvPr>
            <p:cNvSpPr/>
            <p:nvPr/>
          </p:nvSpPr>
          <p:spPr>
            <a:xfrm>
              <a:off x="5167281" y="507271"/>
              <a:ext cx="509364" cy="275279"/>
            </a:xfrm>
            <a:prstGeom prst="rect">
              <a:avLst/>
            </a:prstGeom>
            <a:solidFill>
              <a:srgbClr val="2EA692">
                <a:alpha val="20000"/>
              </a:srgb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A0DC844-7B30-3944-BBC4-5E99E8A90F2C}"/>
                </a:ext>
              </a:extLst>
            </p:cNvPr>
            <p:cNvSpPr/>
            <p:nvPr/>
          </p:nvSpPr>
          <p:spPr>
            <a:xfrm>
              <a:off x="859169" y="5410664"/>
              <a:ext cx="509364" cy="275279"/>
            </a:xfrm>
            <a:prstGeom prst="rect">
              <a:avLst/>
            </a:prstGeom>
            <a:solidFill>
              <a:srgbClr val="2EA692">
                <a:alpha val="22000"/>
              </a:srgb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EA2C0A-0976-DE49-AA60-F35DFAF1F6AF}"/>
                </a:ext>
              </a:extLst>
            </p:cNvPr>
            <p:cNvSpPr/>
            <p:nvPr/>
          </p:nvSpPr>
          <p:spPr>
            <a:xfrm rot="5400000">
              <a:off x="2373497" y="5962290"/>
              <a:ext cx="720556" cy="373912"/>
            </a:xfrm>
            <a:prstGeom prst="rect">
              <a:avLst/>
            </a:prstGeom>
            <a:solidFill>
              <a:srgbClr val="2EA692">
                <a:alpha val="22000"/>
              </a:srgb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9E30D22-1753-7142-AC86-A031CD83F75C}"/>
                </a:ext>
              </a:extLst>
            </p:cNvPr>
            <p:cNvSpPr/>
            <p:nvPr userDrawn="1"/>
          </p:nvSpPr>
          <p:spPr>
            <a:xfrm>
              <a:off x="1650379" y="-161653"/>
              <a:ext cx="992457" cy="617875"/>
            </a:xfrm>
            <a:prstGeom prst="rect">
              <a:avLst/>
            </a:prstGeom>
            <a:noFill/>
            <a:ln>
              <a:solidFill>
                <a:srgbClr val="2EA692">
                  <a:alpha val="4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58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020F63-7891-8F4C-BCDB-468659AC65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highlight>
                <a:srgbClr val="002E49"/>
              </a:highlight>
              <a:latin typeface="Fira Sans" panose="020B05030500000200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3FAC73-E7C7-5D4F-83E5-3E36BD3265DC}"/>
              </a:ext>
            </a:extLst>
          </p:cNvPr>
          <p:cNvGrpSpPr/>
          <p:nvPr userDrawn="1"/>
        </p:nvGrpSpPr>
        <p:grpSpPr>
          <a:xfrm>
            <a:off x="859169" y="-161652"/>
            <a:ext cx="4817476" cy="6671176"/>
            <a:chOff x="859169" y="-161652"/>
            <a:chExt cx="4817476" cy="667117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D4A99CD-0AC9-1143-8BDE-0306DE098797}"/>
                </a:ext>
              </a:extLst>
            </p:cNvPr>
            <p:cNvSpPr/>
            <p:nvPr/>
          </p:nvSpPr>
          <p:spPr>
            <a:xfrm>
              <a:off x="5167281" y="507271"/>
              <a:ext cx="509364" cy="275279"/>
            </a:xfrm>
            <a:prstGeom prst="rect">
              <a:avLst/>
            </a:prstGeom>
            <a:solidFill>
              <a:schemeClr val="dk1">
                <a:alpha val="4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9689CAA-37D8-D745-A804-90E16B83CE83}"/>
                </a:ext>
              </a:extLst>
            </p:cNvPr>
            <p:cNvSpPr/>
            <p:nvPr/>
          </p:nvSpPr>
          <p:spPr>
            <a:xfrm>
              <a:off x="859169" y="5410664"/>
              <a:ext cx="509364" cy="275279"/>
            </a:xfrm>
            <a:prstGeom prst="rect">
              <a:avLst/>
            </a:prstGeom>
            <a:solidFill>
              <a:schemeClr val="dk1">
                <a:alpha val="3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B3C8161-E916-BD43-BFD3-6B5D455C6987}"/>
                </a:ext>
              </a:extLst>
            </p:cNvPr>
            <p:cNvSpPr/>
            <p:nvPr/>
          </p:nvSpPr>
          <p:spPr>
            <a:xfrm rot="5400000">
              <a:off x="2373497" y="5962290"/>
              <a:ext cx="720556" cy="373912"/>
            </a:xfrm>
            <a:prstGeom prst="rect">
              <a:avLst/>
            </a:prstGeom>
            <a:solidFill>
              <a:schemeClr val="dk1">
                <a:alpha val="2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EEEEB0C-5CF1-C540-835E-BE6B831AC622}"/>
                </a:ext>
              </a:extLst>
            </p:cNvPr>
            <p:cNvSpPr/>
            <p:nvPr/>
          </p:nvSpPr>
          <p:spPr>
            <a:xfrm>
              <a:off x="1113851" y="-161652"/>
              <a:ext cx="659717" cy="456224"/>
            </a:xfrm>
            <a:prstGeom prst="rect">
              <a:avLst/>
            </a:prstGeom>
            <a:noFill/>
            <a:ln w="12700">
              <a:solidFill>
                <a:schemeClr val="dk1">
                  <a:shade val="50000"/>
                  <a:alpha val="4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654BF1-865F-4146-B7D5-DA12742F6630}"/>
                </a:ext>
              </a:extLst>
            </p:cNvPr>
            <p:cNvSpPr/>
            <p:nvPr/>
          </p:nvSpPr>
          <p:spPr>
            <a:xfrm>
              <a:off x="4384824" y="3307683"/>
              <a:ext cx="276162" cy="456224"/>
            </a:xfrm>
            <a:prstGeom prst="rect">
              <a:avLst/>
            </a:prstGeom>
            <a:noFill/>
            <a:ln w="12700">
              <a:solidFill>
                <a:schemeClr val="dk1">
                  <a:shade val="50000"/>
                  <a:alpha val="4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386AB1-430F-9846-90EA-BCB16F06F58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52193" y="357854"/>
            <a:ext cx="1" cy="292659"/>
          </a:xfrm>
          <a:prstGeom prst="line">
            <a:avLst/>
          </a:prstGeom>
          <a:ln>
            <a:solidFill>
              <a:schemeClr val="bg2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3C06C7E-8C5B-5E4F-B96C-0D08F7C849FC}"/>
              </a:ext>
            </a:extLst>
          </p:cNvPr>
          <p:cNvCxnSpPr>
            <a:cxnSpLocks/>
          </p:cNvCxnSpPr>
          <p:nvPr userDrawn="1"/>
        </p:nvCxnSpPr>
        <p:spPr>
          <a:xfrm flipV="1">
            <a:off x="431051" y="357853"/>
            <a:ext cx="283053" cy="1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17E09FA-16F1-DE44-B420-40DFA21D4C4E}"/>
              </a:ext>
            </a:extLst>
          </p:cNvPr>
          <p:cNvSpPr txBox="1">
            <a:spLocks/>
          </p:cNvSpPr>
          <p:nvPr userDrawn="1"/>
        </p:nvSpPr>
        <p:spPr>
          <a:xfrm>
            <a:off x="11472496" y="6276302"/>
            <a:ext cx="431790" cy="41060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1000" b="0" i="0" smtClean="0">
                <a:solidFill>
                  <a:schemeClr val="tx1">
                    <a:alpha val="93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000" b="0" i="0" dirty="0">
              <a:solidFill>
                <a:schemeClr val="tx1">
                  <a:alpha val="93000"/>
                </a:schemeClr>
              </a:solidFill>
              <a:latin typeface="Fira Sans" panose="020B0503050000020004" pitchFamily="34" charset="0"/>
              <a:ea typeface="Fira Sans" panose="020B05030500000200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BC747D-B015-BA41-BC19-565152A78213}"/>
              </a:ext>
            </a:extLst>
          </p:cNvPr>
          <p:cNvSpPr txBox="1"/>
          <p:nvPr userDrawn="1"/>
        </p:nvSpPr>
        <p:spPr>
          <a:xfrm>
            <a:off x="10831950" y="6353246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 spc="300" dirty="0">
                <a:solidFill>
                  <a:schemeClr val="tx1">
                    <a:alpha val="30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SLIDE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5737ED-D93C-F94E-8735-FB3255DED896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52193" y="357854"/>
            <a:ext cx="1" cy="292659"/>
          </a:xfrm>
          <a:prstGeom prst="line">
            <a:avLst/>
          </a:prstGeom>
          <a:ln>
            <a:solidFill>
              <a:schemeClr val="dk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C7D3E59-1B02-CB4B-947D-1FFFE95AE912}"/>
              </a:ext>
            </a:extLst>
          </p:cNvPr>
          <p:cNvCxnSpPr>
            <a:cxnSpLocks/>
          </p:cNvCxnSpPr>
          <p:nvPr userDrawn="1"/>
        </p:nvCxnSpPr>
        <p:spPr>
          <a:xfrm flipV="1">
            <a:off x="431051" y="357853"/>
            <a:ext cx="283053" cy="1"/>
          </a:xfrm>
          <a:prstGeom prst="line">
            <a:avLst/>
          </a:prstGeom>
          <a:ln>
            <a:solidFill>
              <a:schemeClr val="dk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54EC9978-C7FC-A141-A709-04A04BB6B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407" y="6319214"/>
            <a:ext cx="390583" cy="2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0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020F63-7891-8F4C-BCDB-468659AC655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32B29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Fira Sans" panose="020B05030500000200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CBE75C-71C4-C441-AB13-DFEB0FC62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431051" y="357853"/>
            <a:ext cx="283053" cy="1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3151D0-C165-EC4E-9E8D-6B125FDC1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-100000"/>
          </a:blip>
          <a:stretch>
            <a:fillRect/>
          </a:stretch>
        </p:blipFill>
        <p:spPr>
          <a:xfrm>
            <a:off x="432407" y="6319214"/>
            <a:ext cx="390583" cy="222300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9ABB46C-3F63-4D4A-BA18-00F39D6F4ED8}"/>
              </a:ext>
            </a:extLst>
          </p:cNvPr>
          <p:cNvGrpSpPr/>
          <p:nvPr userDrawn="1"/>
        </p:nvGrpSpPr>
        <p:grpSpPr>
          <a:xfrm>
            <a:off x="859169" y="-161653"/>
            <a:ext cx="4817476" cy="6671177"/>
            <a:chOff x="859169" y="-161653"/>
            <a:chExt cx="4817476" cy="667117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D00CBC-F4FF-BE48-93A0-FEC0D0F9080B}"/>
                </a:ext>
              </a:extLst>
            </p:cNvPr>
            <p:cNvSpPr/>
            <p:nvPr/>
          </p:nvSpPr>
          <p:spPr>
            <a:xfrm>
              <a:off x="5167281" y="507271"/>
              <a:ext cx="509364" cy="275279"/>
            </a:xfrm>
            <a:prstGeom prst="rect">
              <a:avLst/>
            </a:prstGeom>
            <a:solidFill>
              <a:srgbClr val="2EA692">
                <a:alpha val="20000"/>
              </a:srgb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8AF985C-D085-C04B-9C11-28109A52B7F6}"/>
                </a:ext>
              </a:extLst>
            </p:cNvPr>
            <p:cNvSpPr/>
            <p:nvPr/>
          </p:nvSpPr>
          <p:spPr>
            <a:xfrm>
              <a:off x="859169" y="5410664"/>
              <a:ext cx="509364" cy="275279"/>
            </a:xfrm>
            <a:prstGeom prst="rect">
              <a:avLst/>
            </a:prstGeom>
            <a:solidFill>
              <a:srgbClr val="2EA692">
                <a:alpha val="22000"/>
              </a:srgb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66EE0B7-7A41-4E4A-846D-5F3F7FBA1A58}"/>
                </a:ext>
              </a:extLst>
            </p:cNvPr>
            <p:cNvSpPr/>
            <p:nvPr/>
          </p:nvSpPr>
          <p:spPr>
            <a:xfrm rot="5400000">
              <a:off x="2373497" y="5962290"/>
              <a:ext cx="720556" cy="373912"/>
            </a:xfrm>
            <a:prstGeom prst="rect">
              <a:avLst/>
            </a:prstGeom>
            <a:solidFill>
              <a:srgbClr val="2EA692">
                <a:alpha val="22000"/>
              </a:srgb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EAFA69-F7AF-ED47-A3A2-1F94BAEB7038}"/>
                </a:ext>
              </a:extLst>
            </p:cNvPr>
            <p:cNvSpPr/>
            <p:nvPr userDrawn="1"/>
          </p:nvSpPr>
          <p:spPr>
            <a:xfrm>
              <a:off x="1650379" y="-161653"/>
              <a:ext cx="992457" cy="617875"/>
            </a:xfrm>
            <a:prstGeom prst="rect">
              <a:avLst/>
            </a:prstGeom>
            <a:noFill/>
            <a:ln>
              <a:solidFill>
                <a:srgbClr val="2EA692">
                  <a:alpha val="4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091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rvic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F61F00-F74B-0144-AA9D-B32B8C8B2CB7}"/>
              </a:ext>
            </a:extLst>
          </p:cNvPr>
          <p:cNvSpPr/>
          <p:nvPr userDrawn="1"/>
        </p:nvSpPr>
        <p:spPr>
          <a:xfrm>
            <a:off x="-1" y="0"/>
            <a:ext cx="3048001" cy="6858000"/>
          </a:xfrm>
          <a:prstGeom prst="rect">
            <a:avLst/>
          </a:prstGeom>
          <a:solidFill>
            <a:srgbClr val="32B29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Fira Sans" panose="020B05030500000200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40695C-8EC3-BF41-B517-FE7DC5D42105}"/>
              </a:ext>
            </a:extLst>
          </p:cNvPr>
          <p:cNvGrpSpPr/>
          <p:nvPr userDrawn="1"/>
        </p:nvGrpSpPr>
        <p:grpSpPr>
          <a:xfrm>
            <a:off x="485544" y="13917"/>
            <a:ext cx="3801817" cy="6113066"/>
            <a:chOff x="859169" y="-161652"/>
            <a:chExt cx="3801817" cy="611306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53F7E2C-25DC-DE4D-9716-30CAC1745680}"/>
                </a:ext>
              </a:extLst>
            </p:cNvPr>
            <p:cNvSpPr/>
            <p:nvPr/>
          </p:nvSpPr>
          <p:spPr>
            <a:xfrm>
              <a:off x="2479093" y="294572"/>
              <a:ext cx="509364" cy="275279"/>
            </a:xfrm>
            <a:prstGeom prst="rect">
              <a:avLst/>
            </a:prstGeom>
            <a:solidFill>
              <a:schemeClr val="dk1">
                <a:alpha val="4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8F6ACB-68FA-184A-A16C-450AA190CA44}"/>
                </a:ext>
              </a:extLst>
            </p:cNvPr>
            <p:cNvSpPr/>
            <p:nvPr/>
          </p:nvSpPr>
          <p:spPr>
            <a:xfrm>
              <a:off x="859169" y="5676135"/>
              <a:ext cx="509364" cy="275279"/>
            </a:xfrm>
            <a:prstGeom prst="rect">
              <a:avLst/>
            </a:prstGeom>
            <a:solidFill>
              <a:schemeClr val="dk1">
                <a:alpha val="3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50B8AE8-D1B3-FD4C-BEE2-7EE08E6F6708}"/>
                </a:ext>
              </a:extLst>
            </p:cNvPr>
            <p:cNvSpPr/>
            <p:nvPr/>
          </p:nvSpPr>
          <p:spPr>
            <a:xfrm rot="5400000">
              <a:off x="2373497" y="4556277"/>
              <a:ext cx="720556" cy="373912"/>
            </a:xfrm>
            <a:prstGeom prst="rect">
              <a:avLst/>
            </a:prstGeom>
            <a:solidFill>
              <a:schemeClr val="dk1">
                <a:alpha val="2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1C02094-86E9-1249-B3F5-563275804119}"/>
                </a:ext>
              </a:extLst>
            </p:cNvPr>
            <p:cNvSpPr/>
            <p:nvPr/>
          </p:nvSpPr>
          <p:spPr>
            <a:xfrm>
              <a:off x="1113851" y="-161652"/>
              <a:ext cx="659717" cy="456224"/>
            </a:xfrm>
            <a:prstGeom prst="rect">
              <a:avLst/>
            </a:prstGeom>
            <a:noFill/>
            <a:ln w="12700">
              <a:solidFill>
                <a:schemeClr val="dk1">
                  <a:shade val="50000"/>
                  <a:alpha val="4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F04AA45-1A17-E941-9FA9-5B3C8402F8B3}"/>
                </a:ext>
              </a:extLst>
            </p:cNvPr>
            <p:cNvSpPr/>
            <p:nvPr/>
          </p:nvSpPr>
          <p:spPr>
            <a:xfrm>
              <a:off x="4384824" y="3307683"/>
              <a:ext cx="276162" cy="456224"/>
            </a:xfrm>
            <a:prstGeom prst="rect">
              <a:avLst/>
            </a:prstGeom>
            <a:noFill/>
            <a:ln w="12700">
              <a:solidFill>
                <a:schemeClr val="dk1">
                  <a:shade val="50000"/>
                  <a:alpha val="4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B65315-1A4E-0042-B5F9-1C48280CB6EF}"/>
              </a:ext>
            </a:extLst>
          </p:cNvPr>
          <p:cNvCxnSpPr>
            <a:cxnSpLocks/>
          </p:cNvCxnSpPr>
          <p:nvPr userDrawn="1"/>
        </p:nvCxnSpPr>
        <p:spPr>
          <a:xfrm flipV="1">
            <a:off x="431051" y="357853"/>
            <a:ext cx="283053" cy="1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853197F-ABF1-3449-85D8-D29B0D1E9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-100000"/>
          </a:blip>
          <a:stretch>
            <a:fillRect/>
          </a:stretch>
        </p:blipFill>
        <p:spPr>
          <a:xfrm>
            <a:off x="432407" y="6319214"/>
            <a:ext cx="390583" cy="222300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1411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rvic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F61F00-F74B-0144-AA9D-B32B8C8B2CB7}"/>
              </a:ext>
            </a:extLst>
          </p:cNvPr>
          <p:cNvSpPr/>
          <p:nvPr userDrawn="1"/>
        </p:nvSpPr>
        <p:spPr>
          <a:xfrm>
            <a:off x="-1" y="0"/>
            <a:ext cx="3048001" cy="6858000"/>
          </a:xfrm>
          <a:prstGeom prst="rect">
            <a:avLst/>
          </a:prstGeom>
          <a:solidFill>
            <a:srgbClr val="32B29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Fira Sans" panose="020B05030500000200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40695C-8EC3-BF41-B517-FE7DC5D42105}"/>
              </a:ext>
            </a:extLst>
          </p:cNvPr>
          <p:cNvGrpSpPr/>
          <p:nvPr userDrawn="1"/>
        </p:nvGrpSpPr>
        <p:grpSpPr>
          <a:xfrm>
            <a:off x="485544" y="13917"/>
            <a:ext cx="3801817" cy="6113066"/>
            <a:chOff x="859169" y="-161652"/>
            <a:chExt cx="3801817" cy="611306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53F7E2C-25DC-DE4D-9716-30CAC1745680}"/>
                </a:ext>
              </a:extLst>
            </p:cNvPr>
            <p:cNvSpPr/>
            <p:nvPr/>
          </p:nvSpPr>
          <p:spPr>
            <a:xfrm>
              <a:off x="2479093" y="294572"/>
              <a:ext cx="509364" cy="275279"/>
            </a:xfrm>
            <a:prstGeom prst="rect">
              <a:avLst/>
            </a:prstGeom>
            <a:solidFill>
              <a:schemeClr val="dk1">
                <a:alpha val="4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8F6ACB-68FA-184A-A16C-450AA190CA44}"/>
                </a:ext>
              </a:extLst>
            </p:cNvPr>
            <p:cNvSpPr/>
            <p:nvPr/>
          </p:nvSpPr>
          <p:spPr>
            <a:xfrm>
              <a:off x="859169" y="5676135"/>
              <a:ext cx="509364" cy="275279"/>
            </a:xfrm>
            <a:prstGeom prst="rect">
              <a:avLst/>
            </a:prstGeom>
            <a:solidFill>
              <a:schemeClr val="dk1">
                <a:alpha val="3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50B8AE8-D1B3-FD4C-BEE2-7EE08E6F6708}"/>
                </a:ext>
              </a:extLst>
            </p:cNvPr>
            <p:cNvSpPr/>
            <p:nvPr/>
          </p:nvSpPr>
          <p:spPr>
            <a:xfrm rot="5400000">
              <a:off x="2373497" y="4556277"/>
              <a:ext cx="720556" cy="373912"/>
            </a:xfrm>
            <a:prstGeom prst="rect">
              <a:avLst/>
            </a:prstGeom>
            <a:solidFill>
              <a:schemeClr val="dk1">
                <a:alpha val="2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1C02094-86E9-1249-B3F5-563275804119}"/>
                </a:ext>
              </a:extLst>
            </p:cNvPr>
            <p:cNvSpPr/>
            <p:nvPr/>
          </p:nvSpPr>
          <p:spPr>
            <a:xfrm>
              <a:off x="1113851" y="-161652"/>
              <a:ext cx="659717" cy="456224"/>
            </a:xfrm>
            <a:prstGeom prst="rect">
              <a:avLst/>
            </a:prstGeom>
            <a:noFill/>
            <a:ln w="12700">
              <a:solidFill>
                <a:schemeClr val="dk1">
                  <a:shade val="50000"/>
                  <a:alpha val="4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F04AA45-1A17-E941-9FA9-5B3C8402F8B3}"/>
                </a:ext>
              </a:extLst>
            </p:cNvPr>
            <p:cNvSpPr/>
            <p:nvPr/>
          </p:nvSpPr>
          <p:spPr>
            <a:xfrm>
              <a:off x="4384824" y="3307683"/>
              <a:ext cx="276162" cy="456224"/>
            </a:xfrm>
            <a:prstGeom prst="rect">
              <a:avLst/>
            </a:prstGeom>
            <a:noFill/>
            <a:ln w="12700">
              <a:solidFill>
                <a:schemeClr val="dk1">
                  <a:shade val="50000"/>
                  <a:alpha val="4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B65315-1A4E-0042-B5F9-1C48280CB6EF}"/>
              </a:ext>
            </a:extLst>
          </p:cNvPr>
          <p:cNvCxnSpPr>
            <a:cxnSpLocks/>
          </p:cNvCxnSpPr>
          <p:nvPr userDrawn="1"/>
        </p:nvCxnSpPr>
        <p:spPr>
          <a:xfrm flipV="1">
            <a:off x="431051" y="357853"/>
            <a:ext cx="283053" cy="1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853197F-ABF1-3449-85D8-D29B0D1E9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 contrast="-100000"/>
          </a:blip>
          <a:stretch>
            <a:fillRect/>
          </a:stretch>
        </p:blipFill>
        <p:spPr>
          <a:xfrm>
            <a:off x="432407" y="6319214"/>
            <a:ext cx="390583" cy="222300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1E715E6-D992-4D48-8D57-2823996ACE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000" y="0"/>
            <a:ext cx="9144000" cy="6858000"/>
          </a:xfrm>
          <a:prstGeom prst="rect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996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4591AB3F-7CBC-2247-A8A6-5EF6AA0F8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1238" cy="6858000"/>
          </a:xfrm>
          <a:prstGeom prst="rect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2B89FD-DC7E-8C4D-A77E-865B421C53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407" y="6319214"/>
            <a:ext cx="390583" cy="2223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CBE75C-71C4-C441-AB13-DFEB0FC62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431051" y="357853"/>
            <a:ext cx="283053" cy="1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0D3A40-3BA9-2645-96EA-5DAAD5A5DCB2}"/>
              </a:ext>
            </a:extLst>
          </p:cNvPr>
          <p:cNvCxnSpPr>
            <a:cxnSpLocks/>
          </p:cNvCxnSpPr>
          <p:nvPr userDrawn="1"/>
        </p:nvCxnSpPr>
        <p:spPr>
          <a:xfrm flipV="1">
            <a:off x="583451" y="510253"/>
            <a:ext cx="283053" cy="1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89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4591AB3F-7CBC-2247-A8A6-5EF6AA0F8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1238" cy="6858000"/>
          </a:xfrm>
          <a:prstGeom prst="rect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2B89FD-DC7E-8C4D-A77E-865B421C53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407" y="6319214"/>
            <a:ext cx="390583" cy="2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9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320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020F63-7891-8F4C-BCDB-468659AC655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9E7E0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Fira Sans" panose="020B05030500000200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3FAC73-E7C7-5D4F-83E5-3E36BD3265DC}"/>
              </a:ext>
            </a:extLst>
          </p:cNvPr>
          <p:cNvGrpSpPr/>
          <p:nvPr userDrawn="1"/>
        </p:nvGrpSpPr>
        <p:grpSpPr>
          <a:xfrm>
            <a:off x="859169" y="-161652"/>
            <a:ext cx="4817476" cy="6671176"/>
            <a:chOff x="859169" y="-161652"/>
            <a:chExt cx="4817476" cy="667117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D4A99CD-0AC9-1143-8BDE-0306DE098797}"/>
                </a:ext>
              </a:extLst>
            </p:cNvPr>
            <p:cNvSpPr/>
            <p:nvPr/>
          </p:nvSpPr>
          <p:spPr>
            <a:xfrm>
              <a:off x="5167281" y="507271"/>
              <a:ext cx="509364" cy="275279"/>
            </a:xfrm>
            <a:prstGeom prst="rect">
              <a:avLst/>
            </a:prstGeom>
            <a:solidFill>
              <a:schemeClr val="dk1">
                <a:alpha val="4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9689CAA-37D8-D745-A804-90E16B83CE83}"/>
                </a:ext>
              </a:extLst>
            </p:cNvPr>
            <p:cNvSpPr/>
            <p:nvPr/>
          </p:nvSpPr>
          <p:spPr>
            <a:xfrm>
              <a:off x="859169" y="5410664"/>
              <a:ext cx="509364" cy="275279"/>
            </a:xfrm>
            <a:prstGeom prst="rect">
              <a:avLst/>
            </a:prstGeom>
            <a:solidFill>
              <a:schemeClr val="dk1">
                <a:alpha val="3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B3C8161-E916-BD43-BFD3-6B5D455C6987}"/>
                </a:ext>
              </a:extLst>
            </p:cNvPr>
            <p:cNvSpPr/>
            <p:nvPr/>
          </p:nvSpPr>
          <p:spPr>
            <a:xfrm rot="5400000">
              <a:off x="2373497" y="5962290"/>
              <a:ext cx="720556" cy="373912"/>
            </a:xfrm>
            <a:prstGeom prst="rect">
              <a:avLst/>
            </a:prstGeom>
            <a:solidFill>
              <a:schemeClr val="dk1">
                <a:alpha val="2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EEEEB0C-5CF1-C540-835E-BE6B831AC622}"/>
                </a:ext>
              </a:extLst>
            </p:cNvPr>
            <p:cNvSpPr/>
            <p:nvPr/>
          </p:nvSpPr>
          <p:spPr>
            <a:xfrm>
              <a:off x="1113851" y="-161652"/>
              <a:ext cx="659717" cy="456224"/>
            </a:xfrm>
            <a:prstGeom prst="rect">
              <a:avLst/>
            </a:prstGeom>
            <a:noFill/>
            <a:ln w="12700">
              <a:solidFill>
                <a:schemeClr val="dk1">
                  <a:shade val="50000"/>
                  <a:alpha val="4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654BF1-865F-4146-B7D5-DA12742F6630}"/>
                </a:ext>
              </a:extLst>
            </p:cNvPr>
            <p:cNvSpPr/>
            <p:nvPr/>
          </p:nvSpPr>
          <p:spPr>
            <a:xfrm>
              <a:off x="4384824" y="3307683"/>
              <a:ext cx="276162" cy="456224"/>
            </a:xfrm>
            <a:prstGeom prst="rect">
              <a:avLst/>
            </a:prstGeom>
            <a:noFill/>
            <a:ln w="12700">
              <a:solidFill>
                <a:schemeClr val="dk1">
                  <a:shade val="50000"/>
                  <a:alpha val="4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</p:grp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31352E3-87A9-E043-B72A-A4AB63B6AB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29858" y="1113503"/>
            <a:ext cx="4630993" cy="4630993"/>
          </a:xfrm>
          <a:prstGeom prst="ellipse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60A3BD-7036-7543-A407-E41C27D8B6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407" y="6319214"/>
            <a:ext cx="390583" cy="2223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76403AA-31E8-E44D-AB9C-6C1AC603800F}"/>
              </a:ext>
            </a:extLst>
          </p:cNvPr>
          <p:cNvGrpSpPr/>
          <p:nvPr userDrawn="1"/>
        </p:nvGrpSpPr>
        <p:grpSpPr>
          <a:xfrm>
            <a:off x="859169" y="-161653"/>
            <a:ext cx="4817476" cy="6671177"/>
            <a:chOff x="859169" y="-161653"/>
            <a:chExt cx="4817476" cy="667117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20B38DA-2BF3-AC45-855A-A4A39A41DFDD}"/>
                </a:ext>
              </a:extLst>
            </p:cNvPr>
            <p:cNvSpPr/>
            <p:nvPr/>
          </p:nvSpPr>
          <p:spPr>
            <a:xfrm>
              <a:off x="5167281" y="507271"/>
              <a:ext cx="509364" cy="275279"/>
            </a:xfrm>
            <a:prstGeom prst="rect">
              <a:avLst/>
            </a:prstGeom>
            <a:solidFill>
              <a:schemeClr val="accent4">
                <a:lumMod val="90000"/>
                <a:alpha val="15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B39683B-7F69-1F4D-B4F4-EEC0EB541268}"/>
                </a:ext>
              </a:extLst>
            </p:cNvPr>
            <p:cNvSpPr/>
            <p:nvPr/>
          </p:nvSpPr>
          <p:spPr>
            <a:xfrm>
              <a:off x="859169" y="5410664"/>
              <a:ext cx="509364" cy="275279"/>
            </a:xfrm>
            <a:prstGeom prst="rect">
              <a:avLst/>
            </a:prstGeom>
            <a:solidFill>
              <a:schemeClr val="accent4">
                <a:lumMod val="90000"/>
                <a:alpha val="11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D3CF10B-DB0A-A545-B349-74FD7212592B}"/>
                </a:ext>
              </a:extLst>
            </p:cNvPr>
            <p:cNvSpPr/>
            <p:nvPr/>
          </p:nvSpPr>
          <p:spPr>
            <a:xfrm rot="5400000">
              <a:off x="2373497" y="5962290"/>
              <a:ext cx="720556" cy="373912"/>
            </a:xfrm>
            <a:prstGeom prst="rect">
              <a:avLst/>
            </a:prstGeom>
            <a:solidFill>
              <a:schemeClr val="accent4">
                <a:lumMod val="90000"/>
                <a:alpha val="12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88C982D-C8FF-0340-9659-B6008C0AEB67}"/>
                </a:ext>
              </a:extLst>
            </p:cNvPr>
            <p:cNvSpPr/>
            <p:nvPr userDrawn="1"/>
          </p:nvSpPr>
          <p:spPr>
            <a:xfrm>
              <a:off x="1650379" y="-161653"/>
              <a:ext cx="992457" cy="617875"/>
            </a:xfrm>
            <a:prstGeom prst="rect">
              <a:avLst/>
            </a:prstGeom>
            <a:noFill/>
            <a:ln>
              <a:solidFill>
                <a:schemeClr val="accent4">
                  <a:lumMod val="90000"/>
                  <a:alpha val="2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091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538454" y="1113503"/>
            <a:ext cx="4630993" cy="4630993"/>
          </a:xfrm>
          <a:prstGeom prst="ellipse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6EC01AF-1111-824C-B93A-E3813E3344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22555" y="1113503"/>
            <a:ext cx="4630993" cy="4630993"/>
          </a:xfrm>
          <a:prstGeom prst="ellipse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989658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58295" y="714318"/>
            <a:ext cx="8734954" cy="542936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537454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hree open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170125" y="1084217"/>
            <a:ext cx="1657531" cy="289995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512594" y="1889760"/>
            <a:ext cx="1657531" cy="289995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855063" y="1084217"/>
            <a:ext cx="1657531" cy="289995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5069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ige -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020F63-7891-8F4C-BCDB-468659AC655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9E7E0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Fira Sans" panose="020B05030500000200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3FAC73-E7C7-5D4F-83E5-3E36BD3265DC}"/>
              </a:ext>
            </a:extLst>
          </p:cNvPr>
          <p:cNvGrpSpPr/>
          <p:nvPr userDrawn="1"/>
        </p:nvGrpSpPr>
        <p:grpSpPr>
          <a:xfrm>
            <a:off x="859169" y="-161652"/>
            <a:ext cx="4817476" cy="6671176"/>
            <a:chOff x="859169" y="-161652"/>
            <a:chExt cx="4817476" cy="667117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D4A99CD-0AC9-1143-8BDE-0306DE098797}"/>
                </a:ext>
              </a:extLst>
            </p:cNvPr>
            <p:cNvSpPr/>
            <p:nvPr/>
          </p:nvSpPr>
          <p:spPr>
            <a:xfrm>
              <a:off x="5167281" y="507271"/>
              <a:ext cx="509364" cy="275279"/>
            </a:xfrm>
            <a:prstGeom prst="rect">
              <a:avLst/>
            </a:prstGeom>
            <a:solidFill>
              <a:schemeClr val="dk1">
                <a:alpha val="4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9689CAA-37D8-D745-A804-90E16B83CE83}"/>
                </a:ext>
              </a:extLst>
            </p:cNvPr>
            <p:cNvSpPr/>
            <p:nvPr/>
          </p:nvSpPr>
          <p:spPr>
            <a:xfrm>
              <a:off x="859169" y="5410664"/>
              <a:ext cx="509364" cy="275279"/>
            </a:xfrm>
            <a:prstGeom prst="rect">
              <a:avLst/>
            </a:prstGeom>
            <a:solidFill>
              <a:schemeClr val="dk1">
                <a:alpha val="3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B3C8161-E916-BD43-BFD3-6B5D455C6987}"/>
                </a:ext>
              </a:extLst>
            </p:cNvPr>
            <p:cNvSpPr/>
            <p:nvPr/>
          </p:nvSpPr>
          <p:spPr>
            <a:xfrm rot="5400000">
              <a:off x="2373497" y="5962290"/>
              <a:ext cx="720556" cy="373912"/>
            </a:xfrm>
            <a:prstGeom prst="rect">
              <a:avLst/>
            </a:prstGeom>
            <a:solidFill>
              <a:schemeClr val="dk1">
                <a:alpha val="2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EEEEB0C-5CF1-C540-835E-BE6B831AC622}"/>
                </a:ext>
              </a:extLst>
            </p:cNvPr>
            <p:cNvSpPr/>
            <p:nvPr/>
          </p:nvSpPr>
          <p:spPr>
            <a:xfrm>
              <a:off x="1113851" y="-161652"/>
              <a:ext cx="659717" cy="456224"/>
            </a:xfrm>
            <a:prstGeom prst="rect">
              <a:avLst/>
            </a:prstGeom>
            <a:noFill/>
            <a:ln w="12700">
              <a:solidFill>
                <a:schemeClr val="dk1">
                  <a:shade val="50000"/>
                  <a:alpha val="4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654BF1-865F-4146-B7D5-DA12742F6630}"/>
                </a:ext>
              </a:extLst>
            </p:cNvPr>
            <p:cNvSpPr/>
            <p:nvPr/>
          </p:nvSpPr>
          <p:spPr>
            <a:xfrm>
              <a:off x="4384824" y="3307683"/>
              <a:ext cx="276162" cy="456224"/>
            </a:xfrm>
            <a:prstGeom prst="rect">
              <a:avLst/>
            </a:prstGeom>
            <a:noFill/>
            <a:ln w="12700">
              <a:solidFill>
                <a:schemeClr val="dk1">
                  <a:shade val="50000"/>
                  <a:alpha val="4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5BF6E67-AA28-2C40-8595-DF91D2AB79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407" y="6319214"/>
            <a:ext cx="390583" cy="2223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0324B36-DFB5-AA44-85B6-D89A98752A89}"/>
              </a:ext>
            </a:extLst>
          </p:cNvPr>
          <p:cNvGrpSpPr/>
          <p:nvPr userDrawn="1"/>
        </p:nvGrpSpPr>
        <p:grpSpPr>
          <a:xfrm>
            <a:off x="859169" y="-161653"/>
            <a:ext cx="4817476" cy="6671177"/>
            <a:chOff x="859169" y="-161653"/>
            <a:chExt cx="4817476" cy="66711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372AB16-DA6B-4A4D-97C8-9A7B0751EC6F}"/>
                </a:ext>
              </a:extLst>
            </p:cNvPr>
            <p:cNvSpPr/>
            <p:nvPr/>
          </p:nvSpPr>
          <p:spPr>
            <a:xfrm>
              <a:off x="5167281" y="507271"/>
              <a:ext cx="509364" cy="275279"/>
            </a:xfrm>
            <a:prstGeom prst="rect">
              <a:avLst/>
            </a:prstGeom>
            <a:solidFill>
              <a:schemeClr val="accent4">
                <a:lumMod val="90000"/>
                <a:alpha val="15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90AD57-BCB6-1E43-98B9-B2596AEC830A}"/>
                </a:ext>
              </a:extLst>
            </p:cNvPr>
            <p:cNvSpPr/>
            <p:nvPr/>
          </p:nvSpPr>
          <p:spPr>
            <a:xfrm>
              <a:off x="859169" y="5410664"/>
              <a:ext cx="509364" cy="275279"/>
            </a:xfrm>
            <a:prstGeom prst="rect">
              <a:avLst/>
            </a:prstGeom>
            <a:solidFill>
              <a:schemeClr val="accent4">
                <a:lumMod val="90000"/>
                <a:alpha val="11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D53582-ED36-E745-B90C-001796DB60CE}"/>
                </a:ext>
              </a:extLst>
            </p:cNvPr>
            <p:cNvSpPr/>
            <p:nvPr/>
          </p:nvSpPr>
          <p:spPr>
            <a:xfrm rot="5400000">
              <a:off x="2373497" y="5962290"/>
              <a:ext cx="720556" cy="373912"/>
            </a:xfrm>
            <a:prstGeom prst="rect">
              <a:avLst/>
            </a:prstGeom>
            <a:solidFill>
              <a:schemeClr val="accent4">
                <a:lumMod val="90000"/>
                <a:alpha val="12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242A71A-9B2C-844A-AB99-4CE2CB032D15}"/>
                </a:ext>
              </a:extLst>
            </p:cNvPr>
            <p:cNvSpPr/>
            <p:nvPr userDrawn="1"/>
          </p:nvSpPr>
          <p:spPr>
            <a:xfrm>
              <a:off x="1650379" y="-161653"/>
              <a:ext cx="992457" cy="617875"/>
            </a:xfrm>
            <a:prstGeom prst="rect">
              <a:avLst/>
            </a:prstGeom>
            <a:noFill/>
            <a:ln>
              <a:solidFill>
                <a:schemeClr val="accent4">
                  <a:lumMod val="90000"/>
                  <a:alpha val="2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583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te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31506" y="2432923"/>
            <a:ext cx="2880000" cy="216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14796" y="2432923"/>
            <a:ext cx="2880000" cy="216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048216" y="2432923"/>
            <a:ext cx="2880000" cy="216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67486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ece o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955392" y="999291"/>
            <a:ext cx="5126093" cy="2616259"/>
          </a:xfrm>
          <a:prstGeom prst="rect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16913" y="3694209"/>
            <a:ext cx="4278270" cy="1957936"/>
          </a:xfrm>
          <a:prstGeom prst="rect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36384885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reativ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6194558" y="1059220"/>
            <a:ext cx="2252757" cy="251129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8447315" y="3570514"/>
            <a:ext cx="2252757" cy="192314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5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6821715" y="3570514"/>
            <a:ext cx="1625600" cy="149497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6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8447315" y="1480456"/>
            <a:ext cx="1872343" cy="209005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3445220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ig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1238" cy="6858000"/>
          </a:xfrm>
          <a:prstGeom prst="rect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3BCC1E-BED6-0E4C-88BE-B531432E16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407" y="6319214"/>
            <a:ext cx="390583" cy="2223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A7C611-738E-FA4E-A474-35036236F862}"/>
              </a:ext>
            </a:extLst>
          </p:cNvPr>
          <p:cNvCxnSpPr>
            <a:cxnSpLocks/>
          </p:cNvCxnSpPr>
          <p:nvPr userDrawn="1"/>
        </p:nvCxnSpPr>
        <p:spPr>
          <a:xfrm flipV="1">
            <a:off x="431051" y="357853"/>
            <a:ext cx="283053" cy="1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50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472296" y="1096615"/>
            <a:ext cx="3240000" cy="252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 Light" panose="020B04030500000200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8085651" y="1096615"/>
            <a:ext cx="3240000" cy="252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 Light" panose="020B04030500000200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858941" y="1102359"/>
            <a:ext cx="3240000" cy="252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 Light" panose="020B04030500000200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75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6127137" y="1079440"/>
            <a:ext cx="4439264" cy="456661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1653850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op Imag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470401" y="551543"/>
            <a:ext cx="3267118" cy="27431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3920" y="551543"/>
            <a:ext cx="3267118" cy="27431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416883" y="551543"/>
            <a:ext cx="3267118" cy="27431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574910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989862" y="2656118"/>
            <a:ext cx="2538594" cy="245291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19522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to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17406" y="943432"/>
            <a:ext cx="2320881" cy="226422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1750" y="943432"/>
            <a:ext cx="2320881" cy="226422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286094" y="943432"/>
            <a:ext cx="2320881" cy="226422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920438" y="943432"/>
            <a:ext cx="2320881" cy="226422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056254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pecial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0549" y="978312"/>
            <a:ext cx="2148875" cy="220920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6863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ige - half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F8F0ED3-53A5-F345-A6D7-24520D6E05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0762" y="0"/>
            <a:ext cx="6091238" cy="6858000"/>
          </a:xfrm>
          <a:prstGeom prst="rect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020F63-7891-8F4C-BCDB-468659AC655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9E7E0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Fira Sans" panose="020B05030500000200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3FAC73-E7C7-5D4F-83E5-3E36BD3265DC}"/>
              </a:ext>
            </a:extLst>
          </p:cNvPr>
          <p:cNvGrpSpPr/>
          <p:nvPr userDrawn="1"/>
        </p:nvGrpSpPr>
        <p:grpSpPr>
          <a:xfrm>
            <a:off x="859169" y="-161652"/>
            <a:ext cx="4817476" cy="6671176"/>
            <a:chOff x="859169" y="-161652"/>
            <a:chExt cx="4817476" cy="667117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D4A99CD-0AC9-1143-8BDE-0306DE098797}"/>
                </a:ext>
              </a:extLst>
            </p:cNvPr>
            <p:cNvSpPr/>
            <p:nvPr/>
          </p:nvSpPr>
          <p:spPr>
            <a:xfrm>
              <a:off x="5167281" y="507271"/>
              <a:ext cx="509364" cy="275279"/>
            </a:xfrm>
            <a:prstGeom prst="rect">
              <a:avLst/>
            </a:prstGeom>
            <a:solidFill>
              <a:schemeClr val="dk1">
                <a:alpha val="4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9689CAA-37D8-D745-A804-90E16B83CE83}"/>
                </a:ext>
              </a:extLst>
            </p:cNvPr>
            <p:cNvSpPr/>
            <p:nvPr/>
          </p:nvSpPr>
          <p:spPr>
            <a:xfrm>
              <a:off x="859169" y="5410664"/>
              <a:ext cx="509364" cy="275279"/>
            </a:xfrm>
            <a:prstGeom prst="rect">
              <a:avLst/>
            </a:prstGeom>
            <a:solidFill>
              <a:schemeClr val="dk1">
                <a:alpha val="3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B3C8161-E916-BD43-BFD3-6B5D455C6987}"/>
                </a:ext>
              </a:extLst>
            </p:cNvPr>
            <p:cNvSpPr/>
            <p:nvPr/>
          </p:nvSpPr>
          <p:spPr>
            <a:xfrm rot="5400000">
              <a:off x="2373497" y="5962290"/>
              <a:ext cx="720556" cy="373912"/>
            </a:xfrm>
            <a:prstGeom prst="rect">
              <a:avLst/>
            </a:prstGeom>
            <a:solidFill>
              <a:schemeClr val="dk1">
                <a:alpha val="2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EEEEB0C-5CF1-C540-835E-BE6B831AC622}"/>
                </a:ext>
              </a:extLst>
            </p:cNvPr>
            <p:cNvSpPr/>
            <p:nvPr/>
          </p:nvSpPr>
          <p:spPr>
            <a:xfrm>
              <a:off x="1113851" y="-161652"/>
              <a:ext cx="659717" cy="456224"/>
            </a:xfrm>
            <a:prstGeom prst="rect">
              <a:avLst/>
            </a:prstGeom>
            <a:noFill/>
            <a:ln w="12700">
              <a:solidFill>
                <a:schemeClr val="dk1">
                  <a:shade val="50000"/>
                  <a:alpha val="4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654BF1-865F-4146-B7D5-DA12742F6630}"/>
                </a:ext>
              </a:extLst>
            </p:cNvPr>
            <p:cNvSpPr/>
            <p:nvPr/>
          </p:nvSpPr>
          <p:spPr>
            <a:xfrm>
              <a:off x="4384824" y="3307683"/>
              <a:ext cx="276162" cy="456224"/>
            </a:xfrm>
            <a:prstGeom prst="rect">
              <a:avLst/>
            </a:prstGeom>
            <a:noFill/>
            <a:ln w="12700">
              <a:solidFill>
                <a:schemeClr val="dk1">
                  <a:shade val="50000"/>
                  <a:alpha val="4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5BF6E67-AA28-2C40-8595-DF91D2AB79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407" y="6319214"/>
            <a:ext cx="390583" cy="2223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7278468-2481-6F48-AE0E-DC864B77C354}"/>
              </a:ext>
            </a:extLst>
          </p:cNvPr>
          <p:cNvSpPr txBox="1">
            <a:spLocks/>
          </p:cNvSpPr>
          <p:nvPr userDrawn="1"/>
        </p:nvSpPr>
        <p:spPr>
          <a:xfrm>
            <a:off x="11472496" y="6276302"/>
            <a:ext cx="431790" cy="41060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1000" b="0" i="0" smtClean="0">
                <a:solidFill>
                  <a:schemeClr val="tx1">
                    <a:alpha val="93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000" b="0" i="0" dirty="0">
              <a:solidFill>
                <a:schemeClr val="tx1">
                  <a:alpha val="93000"/>
                </a:schemeClr>
              </a:solidFill>
              <a:latin typeface="Fira Sans" panose="020B0503050000020004" pitchFamily="34" charset="0"/>
              <a:ea typeface="Fira Sans" panose="020B05030500000200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B9A167-2824-974F-9F94-4EE72827E0C2}"/>
              </a:ext>
            </a:extLst>
          </p:cNvPr>
          <p:cNvSpPr txBox="1"/>
          <p:nvPr userDrawn="1"/>
        </p:nvSpPr>
        <p:spPr>
          <a:xfrm>
            <a:off x="10831950" y="6353246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 spc="300" dirty="0">
                <a:solidFill>
                  <a:schemeClr val="tx1">
                    <a:alpha val="30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SLIDE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7B677B-8D32-B84C-ABDF-16D232E002F2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52193" y="357854"/>
            <a:ext cx="1" cy="292659"/>
          </a:xfrm>
          <a:prstGeom prst="line">
            <a:avLst/>
          </a:prstGeom>
          <a:ln>
            <a:solidFill>
              <a:schemeClr val="dk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04A3F88-25BC-294B-B45F-A5A0E1770EDE}"/>
              </a:ext>
            </a:extLst>
          </p:cNvPr>
          <p:cNvGrpSpPr/>
          <p:nvPr userDrawn="1"/>
        </p:nvGrpSpPr>
        <p:grpSpPr>
          <a:xfrm>
            <a:off x="859169" y="-161653"/>
            <a:ext cx="4817476" cy="6671177"/>
            <a:chOff x="859169" y="-161653"/>
            <a:chExt cx="4817476" cy="667117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5DE4D67-672F-AB45-A7A1-43588470B5C2}"/>
                </a:ext>
              </a:extLst>
            </p:cNvPr>
            <p:cNvSpPr/>
            <p:nvPr/>
          </p:nvSpPr>
          <p:spPr>
            <a:xfrm>
              <a:off x="5167281" y="507271"/>
              <a:ext cx="509364" cy="275279"/>
            </a:xfrm>
            <a:prstGeom prst="rect">
              <a:avLst/>
            </a:prstGeom>
            <a:solidFill>
              <a:schemeClr val="accent4">
                <a:lumMod val="90000"/>
                <a:alpha val="15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9274C63-546A-0740-BF04-159294C3FD5D}"/>
                </a:ext>
              </a:extLst>
            </p:cNvPr>
            <p:cNvSpPr/>
            <p:nvPr/>
          </p:nvSpPr>
          <p:spPr>
            <a:xfrm>
              <a:off x="859169" y="5410664"/>
              <a:ext cx="509364" cy="275279"/>
            </a:xfrm>
            <a:prstGeom prst="rect">
              <a:avLst/>
            </a:prstGeom>
            <a:solidFill>
              <a:schemeClr val="accent4">
                <a:lumMod val="90000"/>
                <a:alpha val="11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F52943-5DC5-9B44-87A1-D2E67DDF5364}"/>
                </a:ext>
              </a:extLst>
            </p:cNvPr>
            <p:cNvSpPr/>
            <p:nvPr/>
          </p:nvSpPr>
          <p:spPr>
            <a:xfrm rot="5400000">
              <a:off x="2373497" y="5962290"/>
              <a:ext cx="720556" cy="373912"/>
            </a:xfrm>
            <a:prstGeom prst="rect">
              <a:avLst/>
            </a:prstGeom>
            <a:solidFill>
              <a:schemeClr val="accent4">
                <a:lumMod val="90000"/>
                <a:alpha val="12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54A2630-80DA-4940-B6E5-26D91AC3582E}"/>
                </a:ext>
              </a:extLst>
            </p:cNvPr>
            <p:cNvSpPr/>
            <p:nvPr userDrawn="1"/>
          </p:nvSpPr>
          <p:spPr>
            <a:xfrm>
              <a:off x="1650379" y="-161653"/>
              <a:ext cx="992457" cy="617875"/>
            </a:xfrm>
            <a:prstGeom prst="rect">
              <a:avLst/>
            </a:prstGeom>
            <a:noFill/>
            <a:ln>
              <a:solidFill>
                <a:schemeClr val="accent4">
                  <a:lumMod val="90000"/>
                  <a:alpha val="2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539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07314"/>
            <a:ext cx="12192000" cy="950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Fira Sans" panose="020B0503050000020004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69259" y="1219207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02859" y="1218754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036459" y="1218300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170059" y="1218300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303659" y="1218300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557299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enter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470401" y="2148113"/>
            <a:ext cx="3267118" cy="27431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94256" y="2148113"/>
            <a:ext cx="3267118" cy="27431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46547" y="2148113"/>
            <a:ext cx="3267118" cy="27431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824379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D33968FE-12EB-ED48-BDCE-7D97DE75CF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0E0994-E09E-9E40-AE7F-A458A26DFB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407" y="6319214"/>
            <a:ext cx="390583" cy="2223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5542353-AFD7-BC49-B695-4CAF81B59FE7}"/>
              </a:ext>
            </a:extLst>
          </p:cNvPr>
          <p:cNvSpPr txBox="1">
            <a:spLocks/>
          </p:cNvSpPr>
          <p:nvPr userDrawn="1"/>
        </p:nvSpPr>
        <p:spPr>
          <a:xfrm>
            <a:off x="11472496" y="6276302"/>
            <a:ext cx="431790" cy="41060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1000" b="0" i="0" smtClean="0">
                <a:solidFill>
                  <a:schemeClr val="tx1">
                    <a:alpha val="93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000" b="0" i="0" dirty="0">
              <a:solidFill>
                <a:schemeClr val="tx1">
                  <a:alpha val="93000"/>
                </a:schemeClr>
              </a:solidFill>
              <a:latin typeface="Fira Sans" panose="020B0503050000020004" pitchFamily="34" charset="0"/>
              <a:ea typeface="Fira Sans" panose="020B05030500000200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F24ABB-9538-6448-B2E0-F7193C1BE01D}"/>
              </a:ext>
            </a:extLst>
          </p:cNvPr>
          <p:cNvSpPr txBox="1"/>
          <p:nvPr userDrawn="1"/>
        </p:nvSpPr>
        <p:spPr>
          <a:xfrm>
            <a:off x="10831950" y="6353246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 spc="300" dirty="0">
                <a:solidFill>
                  <a:schemeClr val="tx1">
                    <a:alpha val="30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SLIDE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ED36BA-A3A6-6546-A184-06CC5F373BDA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52193" y="357854"/>
            <a:ext cx="1" cy="292659"/>
          </a:xfrm>
          <a:prstGeom prst="line">
            <a:avLst/>
          </a:prstGeom>
          <a:ln>
            <a:solidFill>
              <a:schemeClr val="dk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78930-637F-D04C-9571-E06D6C39A685}"/>
              </a:ext>
            </a:extLst>
          </p:cNvPr>
          <p:cNvCxnSpPr>
            <a:cxnSpLocks/>
          </p:cNvCxnSpPr>
          <p:nvPr userDrawn="1"/>
        </p:nvCxnSpPr>
        <p:spPr>
          <a:xfrm flipV="1">
            <a:off x="431051" y="357853"/>
            <a:ext cx="283053" cy="1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56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69347" y="912072"/>
            <a:ext cx="9853306" cy="503385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114225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aller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69259" y="1219207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02859" y="1218754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170059" y="1218300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303659" y="1218300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662573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91773" y="1030521"/>
            <a:ext cx="2133600" cy="226422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425373" y="1030068"/>
            <a:ext cx="2133600" cy="226422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291773" y="3294743"/>
            <a:ext cx="2133600" cy="226422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425373" y="3294290"/>
            <a:ext cx="2133600" cy="226422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091900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17539" y="1473958"/>
            <a:ext cx="1833786" cy="356333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551325" y="1473958"/>
            <a:ext cx="1833786" cy="356333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385111" y="1473958"/>
            <a:ext cx="1833786" cy="356333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691627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ight Sid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237027" y="204714"/>
            <a:ext cx="4285397" cy="233376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37027" y="2690882"/>
            <a:ext cx="1965277" cy="164910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379725" y="2690882"/>
            <a:ext cx="2142699" cy="315035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310708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enter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69347" y="614150"/>
            <a:ext cx="9853306" cy="503385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11739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ig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232000" y="0"/>
            <a:ext cx="3960000" cy="3430800"/>
          </a:xfrm>
          <a:prstGeom prst="rect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263003" y="3427200"/>
            <a:ext cx="3960000" cy="3430800"/>
          </a:xfrm>
          <a:prstGeom prst="rect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1363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ige - four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B65315-1A4E-0042-B5F9-1C48280CB6EF}"/>
              </a:ext>
            </a:extLst>
          </p:cNvPr>
          <p:cNvCxnSpPr>
            <a:cxnSpLocks/>
          </p:cNvCxnSpPr>
          <p:nvPr userDrawn="1"/>
        </p:nvCxnSpPr>
        <p:spPr>
          <a:xfrm flipV="1">
            <a:off x="431051" y="357853"/>
            <a:ext cx="283053" cy="1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DFD9FE7-7DD6-DA46-9EE6-12F23043A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407" y="6319214"/>
            <a:ext cx="390583" cy="2223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7974DC3-D046-8D42-855E-F077369EBFDF}"/>
              </a:ext>
            </a:extLst>
          </p:cNvPr>
          <p:cNvSpPr/>
          <p:nvPr userDrawn="1"/>
        </p:nvSpPr>
        <p:spPr>
          <a:xfrm>
            <a:off x="-1" y="3407"/>
            <a:ext cx="3055583" cy="6858000"/>
          </a:xfrm>
          <a:prstGeom prst="rect">
            <a:avLst/>
          </a:prstGeom>
          <a:solidFill>
            <a:srgbClr val="E9E7E0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Fira Sans" panose="020B05030500000200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D6FBB67-36C7-EE4A-BD9F-41A678E6A1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051" y="6319214"/>
            <a:ext cx="390583" cy="2223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A8452C7-E8CE-E242-B1B1-1768E0FD1D16}"/>
              </a:ext>
            </a:extLst>
          </p:cNvPr>
          <p:cNvGrpSpPr/>
          <p:nvPr userDrawn="1"/>
        </p:nvGrpSpPr>
        <p:grpSpPr>
          <a:xfrm>
            <a:off x="431051" y="-240813"/>
            <a:ext cx="2061562" cy="6671177"/>
            <a:chOff x="859169" y="-161653"/>
            <a:chExt cx="2061562" cy="667117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75AEF1D-6975-3244-9DA6-280EE14F6B1C}"/>
                </a:ext>
              </a:extLst>
            </p:cNvPr>
            <p:cNvSpPr/>
            <p:nvPr/>
          </p:nvSpPr>
          <p:spPr>
            <a:xfrm>
              <a:off x="859169" y="5410664"/>
              <a:ext cx="509364" cy="275279"/>
            </a:xfrm>
            <a:prstGeom prst="rect">
              <a:avLst/>
            </a:prstGeom>
            <a:solidFill>
              <a:schemeClr val="accent4">
                <a:lumMod val="90000"/>
                <a:alpha val="11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BEE5326-BE71-F348-82C3-5D3F036CB5E1}"/>
                </a:ext>
              </a:extLst>
            </p:cNvPr>
            <p:cNvSpPr/>
            <p:nvPr/>
          </p:nvSpPr>
          <p:spPr>
            <a:xfrm rot="5400000">
              <a:off x="2373497" y="5962290"/>
              <a:ext cx="720556" cy="373912"/>
            </a:xfrm>
            <a:prstGeom prst="rect">
              <a:avLst/>
            </a:prstGeom>
            <a:solidFill>
              <a:schemeClr val="accent4">
                <a:lumMod val="90000"/>
                <a:alpha val="12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EED3C8C-87CE-2F4B-9582-3CCDF1881441}"/>
                </a:ext>
              </a:extLst>
            </p:cNvPr>
            <p:cNvSpPr/>
            <p:nvPr userDrawn="1"/>
          </p:nvSpPr>
          <p:spPr>
            <a:xfrm>
              <a:off x="1650379" y="-161653"/>
              <a:ext cx="992457" cy="617875"/>
            </a:xfrm>
            <a:prstGeom prst="rect">
              <a:avLst/>
            </a:prstGeom>
            <a:noFill/>
            <a:ln>
              <a:solidFill>
                <a:schemeClr val="accent4">
                  <a:lumMod val="90000"/>
                  <a:alpha val="2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166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514467" y="2052254"/>
            <a:ext cx="4146103" cy="256329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543666" y="2052254"/>
            <a:ext cx="4146103" cy="256329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850498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610003" y="1670117"/>
            <a:ext cx="4146103" cy="256329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371487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117796" y="1670709"/>
            <a:ext cx="1991302" cy="349735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latin typeface="Fira Sans" panose="020B05030500000200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5582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7341086" y="3187793"/>
            <a:ext cx="2908549" cy="184708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" name="Picture Placeholder 1"/>
          <p:cNvSpPr>
            <a:spLocks noGrp="1"/>
          </p:cNvSpPr>
          <p:nvPr>
            <p:ph type="pic" sz="quarter" idx="24"/>
          </p:nvPr>
        </p:nvSpPr>
        <p:spPr>
          <a:xfrm>
            <a:off x="1930377" y="3187793"/>
            <a:ext cx="2908549" cy="184708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4452513" y="3544622"/>
            <a:ext cx="3281748" cy="207111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5496224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22"/>
          </p:nvPr>
        </p:nvSpPr>
        <p:spPr>
          <a:xfrm>
            <a:off x="7346032" y="1573578"/>
            <a:ext cx="5958777" cy="376320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4934432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7A73D-FA31-4B35-B54C-58635750F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240B4A-3DC6-4777-BE3E-D7D2FC2199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7747D-7F35-4C17-8A72-4BCCB4875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7D97-52AF-4BCB-87CD-17189DD17BF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2BA7D-5E07-4F8A-87FE-AF8EEAB7F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EAA56-A307-4566-A704-C0A4A0699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6C5-4799-4FAB-92E0-62CA70A0E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125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0FD8C-0C66-41D3-A095-ED7D40498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1782A-53A5-435B-9830-E6678139B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AB296-A435-4B37-A9B1-1C393DC1F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7D97-52AF-4BCB-87CD-17189DD17BF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BEC6C-94A2-4D68-8695-15F4DDDD0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97EF1-F19C-455B-BDD8-0BB91C885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6C5-4799-4FAB-92E0-62CA70A0E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78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1727E-089E-4542-BD18-245898A2D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642D6-EC23-47D2-A14D-433EA318E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1F6CF-617C-49E0-BDA8-33FCE425B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7D97-52AF-4BCB-87CD-17189DD17BF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C3517-96C8-4618-92C4-8A3B16063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A2C58-345B-4A54-9B6F-CEC8FB8B3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6C5-4799-4FAB-92E0-62CA70A0E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129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0B6D4-218C-482F-B0A6-34A6B0C9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DA9F4-C741-4599-9B31-EB9ED7B3CF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1611BF-CA0E-40C7-8C2D-1971E5A11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B747A-6EA9-4848-AEFF-EE173CFE4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7D97-52AF-4BCB-87CD-17189DD17BF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FD792-13D5-4814-AD7E-9E9169E73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07E4C-8759-470F-8E44-111BB3FCC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6C5-4799-4FAB-92E0-62CA70A0E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773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6CD28-F41A-47FD-B367-8C827C3B4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2EE9F-E2D0-4A91-A1A8-1CBA45A97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D9978-50DB-4B07-985B-3B8486751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85AD4-4B0E-4F0E-8D54-305987EB7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C10435-419A-4E56-823C-978375A181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463F16-47C6-4312-8A27-0B3153D9E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7D97-52AF-4BCB-87CD-17189DD17BF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EAAEFE-D9DF-4797-8FD4-E72FA4DC5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DA7BBA-EFD9-4C96-8B46-74AF82C5D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6C5-4799-4FAB-92E0-62CA70A0E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6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ige - four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B65315-1A4E-0042-B5F9-1C48280CB6EF}"/>
              </a:ext>
            </a:extLst>
          </p:cNvPr>
          <p:cNvCxnSpPr>
            <a:cxnSpLocks/>
          </p:cNvCxnSpPr>
          <p:nvPr userDrawn="1"/>
        </p:nvCxnSpPr>
        <p:spPr>
          <a:xfrm flipV="1">
            <a:off x="431051" y="357853"/>
            <a:ext cx="283053" cy="1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DFD9FE7-7DD6-DA46-9EE6-12F23043A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407" y="6319214"/>
            <a:ext cx="390583" cy="2223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7974DC3-D046-8D42-855E-F077369EBFDF}"/>
              </a:ext>
            </a:extLst>
          </p:cNvPr>
          <p:cNvSpPr/>
          <p:nvPr userDrawn="1"/>
        </p:nvSpPr>
        <p:spPr>
          <a:xfrm>
            <a:off x="-1" y="3407"/>
            <a:ext cx="3055583" cy="6858000"/>
          </a:xfrm>
          <a:prstGeom prst="rect">
            <a:avLst/>
          </a:prstGeom>
          <a:solidFill>
            <a:srgbClr val="E9E7E0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Fira Sans" panose="020B05030500000200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D6FBB67-36C7-EE4A-BD9F-41A678E6A1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051" y="6319214"/>
            <a:ext cx="390583" cy="222300"/>
          </a:xfrm>
          <a:prstGeom prst="rect">
            <a:avLst/>
          </a:prstGeom>
        </p:spPr>
      </p:pic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AC18F4C8-E91B-6641-AB65-EEB59A94DB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55582" y="0"/>
            <a:ext cx="9136418" cy="6858000"/>
          </a:xfrm>
          <a:prstGeom prst="rect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9C259733-095B-7542-9DF2-D801D4FFF555}"/>
              </a:ext>
            </a:extLst>
          </p:cNvPr>
          <p:cNvSpPr txBox="1">
            <a:spLocks/>
          </p:cNvSpPr>
          <p:nvPr userDrawn="1"/>
        </p:nvSpPr>
        <p:spPr>
          <a:xfrm>
            <a:off x="11472496" y="6276302"/>
            <a:ext cx="431790" cy="41060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1000" b="0" i="0" smtClean="0">
                <a:solidFill>
                  <a:schemeClr val="tx1">
                    <a:alpha val="93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000" b="0" i="0" dirty="0">
              <a:solidFill>
                <a:schemeClr val="tx1">
                  <a:alpha val="93000"/>
                </a:schemeClr>
              </a:solidFill>
              <a:latin typeface="Fira Sans" panose="020B0503050000020004" pitchFamily="34" charset="0"/>
              <a:ea typeface="Fira Sans" panose="020B05030500000200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D72785-09D0-6845-BD1D-F1445C6D9872}"/>
              </a:ext>
            </a:extLst>
          </p:cNvPr>
          <p:cNvSpPr txBox="1"/>
          <p:nvPr userDrawn="1"/>
        </p:nvSpPr>
        <p:spPr>
          <a:xfrm>
            <a:off x="10831950" y="6353246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 spc="300" dirty="0">
                <a:solidFill>
                  <a:schemeClr val="tx1">
                    <a:alpha val="30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SLIDE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BC209A-B968-AE49-8C9C-8A20E48FDC66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52193" y="357854"/>
            <a:ext cx="1" cy="292659"/>
          </a:xfrm>
          <a:prstGeom prst="line">
            <a:avLst/>
          </a:prstGeom>
          <a:ln>
            <a:solidFill>
              <a:schemeClr val="dk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06EB1F3-9213-8443-ADEF-B4BFEE16DCEA}"/>
              </a:ext>
            </a:extLst>
          </p:cNvPr>
          <p:cNvGrpSpPr/>
          <p:nvPr userDrawn="1"/>
        </p:nvGrpSpPr>
        <p:grpSpPr>
          <a:xfrm>
            <a:off x="431051" y="-240813"/>
            <a:ext cx="2061562" cy="6671177"/>
            <a:chOff x="859169" y="-161653"/>
            <a:chExt cx="2061562" cy="667117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60F7006-B79C-9E47-B1FF-1B43F92CC2DD}"/>
                </a:ext>
              </a:extLst>
            </p:cNvPr>
            <p:cNvSpPr/>
            <p:nvPr/>
          </p:nvSpPr>
          <p:spPr>
            <a:xfrm>
              <a:off x="859169" y="5410664"/>
              <a:ext cx="509364" cy="275279"/>
            </a:xfrm>
            <a:prstGeom prst="rect">
              <a:avLst/>
            </a:prstGeom>
            <a:solidFill>
              <a:schemeClr val="accent4">
                <a:lumMod val="90000"/>
                <a:alpha val="11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7A09B85-EDC6-894A-8E79-C1B0184D3CEA}"/>
                </a:ext>
              </a:extLst>
            </p:cNvPr>
            <p:cNvSpPr/>
            <p:nvPr/>
          </p:nvSpPr>
          <p:spPr>
            <a:xfrm rot="5400000">
              <a:off x="2373497" y="5962290"/>
              <a:ext cx="720556" cy="373912"/>
            </a:xfrm>
            <a:prstGeom prst="rect">
              <a:avLst/>
            </a:prstGeom>
            <a:solidFill>
              <a:schemeClr val="accent4">
                <a:lumMod val="90000"/>
                <a:alpha val="12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CC93963-70ED-5244-8B94-9C4D5485FD5C}"/>
                </a:ext>
              </a:extLst>
            </p:cNvPr>
            <p:cNvSpPr/>
            <p:nvPr userDrawn="1"/>
          </p:nvSpPr>
          <p:spPr>
            <a:xfrm>
              <a:off x="1650379" y="-161653"/>
              <a:ext cx="992457" cy="617875"/>
            </a:xfrm>
            <a:prstGeom prst="rect">
              <a:avLst/>
            </a:prstGeom>
            <a:noFill/>
            <a:ln>
              <a:solidFill>
                <a:schemeClr val="accent4">
                  <a:lumMod val="90000"/>
                  <a:alpha val="2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385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9C263-34D1-4AF7-96AE-40F129D62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D466E3-BDEE-4AFB-8B49-D254C0634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7D97-52AF-4BCB-87CD-17189DD17BF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7498A9-DBE3-4DD8-B9A3-0B5982124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749F08-D64D-4784-A223-C2B51DCEA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6C5-4799-4FAB-92E0-62CA70A0E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862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EAEAE6-C1C9-4D46-8601-77C6FCC71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7D97-52AF-4BCB-87CD-17189DD17BF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F451A-ED9E-485A-BF5A-C2A5DCF2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D9344-BAE0-426E-BC67-110C7352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6C5-4799-4FAB-92E0-62CA70A0E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936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0433D-F5D6-49EA-B8CC-94149FBB1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F7D36-6DD6-4F2A-B424-8483E6988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42DCE-22EA-4DE2-A04B-D7B36BA84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D511-C299-4854-A29F-549F3E00C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7D97-52AF-4BCB-87CD-17189DD17BF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CEBF7-6257-4BBE-8AD7-C49B3F146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A1667-89B4-476A-AE3F-8C4E6AA81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6C5-4799-4FAB-92E0-62CA70A0E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496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EB8D0-A97C-4CA7-AF55-14DD79DF5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835B0B-998F-4242-8B36-4BFA675D58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7A711-6EF7-4AEB-8C3D-BA2202AB9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58249-04A8-44D1-8BED-80B1E5D88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7D97-52AF-4BCB-87CD-17189DD17BF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6327B-365E-4627-8EA5-9028D8260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253D3-C373-4965-A41C-AA397D8E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6C5-4799-4FAB-92E0-62CA70A0E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134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F2336-820D-41ED-8F9F-7DC68FF12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BA0242-4D74-4A71-A3D0-D8968C274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D3670-4449-47BB-9D73-96B843DB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7D97-52AF-4BCB-87CD-17189DD17BF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A9BB8-3B36-4761-BD4A-3AD1D28E6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E9DE3-84CF-4800-97F1-F11119C5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6C5-4799-4FAB-92E0-62CA70A0E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973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7DBD3F-EC9A-48DC-94D2-93EA85D66F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C6557E-485E-4E2B-8167-7BB38A25E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9B2C5-6B09-46FA-9CE3-E724B29FB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7D97-52AF-4BCB-87CD-17189DD17BF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19934-B42E-4D2F-86E2-D4FD684D1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4BBA2-5D6B-4B7A-AE98-F41EBD37F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6C5-4799-4FAB-92E0-62CA70A0E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3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020F63-7891-8F4C-BCDB-468659AC65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E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highlight>
                <a:srgbClr val="002E49"/>
              </a:highlight>
              <a:latin typeface="Fira Sans" panose="020B05030500000200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EEEB0C-5CF1-C540-835E-BE6B831AC622}"/>
              </a:ext>
            </a:extLst>
          </p:cNvPr>
          <p:cNvSpPr/>
          <p:nvPr/>
        </p:nvSpPr>
        <p:spPr>
          <a:xfrm>
            <a:off x="1113851" y="-161652"/>
            <a:ext cx="659717" cy="456224"/>
          </a:xfrm>
          <a:prstGeom prst="rect">
            <a:avLst/>
          </a:prstGeom>
          <a:noFill/>
          <a:ln w="12700">
            <a:solidFill>
              <a:schemeClr val="dk1">
                <a:shade val="50000"/>
                <a:alpha val="4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Fira Sans" panose="020B05030500000200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654BF1-865F-4146-B7D5-DA12742F6630}"/>
              </a:ext>
            </a:extLst>
          </p:cNvPr>
          <p:cNvSpPr/>
          <p:nvPr/>
        </p:nvSpPr>
        <p:spPr>
          <a:xfrm>
            <a:off x="4384824" y="3307683"/>
            <a:ext cx="276162" cy="456224"/>
          </a:xfrm>
          <a:prstGeom prst="rect">
            <a:avLst/>
          </a:prstGeom>
          <a:noFill/>
          <a:ln w="12700">
            <a:solidFill>
              <a:schemeClr val="dk1">
                <a:shade val="50000"/>
                <a:alpha val="4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Fira Sans" panose="020B05030500000200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0A6867D-E95D-E647-8A49-F7BDC30ED4ED}"/>
              </a:ext>
            </a:extLst>
          </p:cNvPr>
          <p:cNvSpPr txBox="1">
            <a:spLocks/>
          </p:cNvSpPr>
          <p:nvPr userDrawn="1"/>
        </p:nvSpPr>
        <p:spPr>
          <a:xfrm>
            <a:off x="11472496" y="6276302"/>
            <a:ext cx="431790" cy="41060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1000" b="0" i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000" b="0" i="0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D9C477-DE2F-D647-8877-5D4095BD66D7}"/>
              </a:ext>
            </a:extLst>
          </p:cNvPr>
          <p:cNvSpPr txBox="1"/>
          <p:nvPr userDrawn="1"/>
        </p:nvSpPr>
        <p:spPr>
          <a:xfrm>
            <a:off x="10831950" y="6353246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 spc="300" dirty="0">
                <a:solidFill>
                  <a:schemeClr val="bg1">
                    <a:alpha val="50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386AB1-430F-9846-90EA-BCB16F06F58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52193" y="357854"/>
            <a:ext cx="1" cy="292659"/>
          </a:xfrm>
          <a:prstGeom prst="line">
            <a:avLst/>
          </a:prstGeom>
          <a:ln>
            <a:solidFill>
              <a:schemeClr val="bg2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5E112277-7679-F949-9CBB-CA44A760B8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407" y="6319214"/>
            <a:ext cx="390583" cy="2223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3C06C7E-8C5B-5E4F-B96C-0D08F7C849FC}"/>
              </a:ext>
            </a:extLst>
          </p:cNvPr>
          <p:cNvCxnSpPr>
            <a:cxnSpLocks/>
          </p:cNvCxnSpPr>
          <p:nvPr userDrawn="1"/>
        </p:nvCxnSpPr>
        <p:spPr>
          <a:xfrm flipV="1">
            <a:off x="431051" y="357853"/>
            <a:ext cx="283053" cy="1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2537376-B222-3D42-97CC-7F54BB74936A}"/>
              </a:ext>
            </a:extLst>
          </p:cNvPr>
          <p:cNvSpPr/>
          <p:nvPr userDrawn="1"/>
        </p:nvSpPr>
        <p:spPr>
          <a:xfrm>
            <a:off x="6958886" y="6637298"/>
            <a:ext cx="509364" cy="275279"/>
          </a:xfrm>
          <a:prstGeom prst="rect">
            <a:avLst/>
          </a:prstGeom>
          <a:solidFill>
            <a:schemeClr val="dk1">
              <a:alpha val="3000"/>
            </a:schemeClr>
          </a:solidFill>
          <a:ln w="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Fira Sans" panose="020B05030500000200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6BA7B55-2EAC-6D42-8E33-050E3986B45C}"/>
              </a:ext>
            </a:extLst>
          </p:cNvPr>
          <p:cNvGrpSpPr/>
          <p:nvPr userDrawn="1"/>
        </p:nvGrpSpPr>
        <p:grpSpPr>
          <a:xfrm>
            <a:off x="859169" y="-270834"/>
            <a:ext cx="11529833" cy="6780358"/>
            <a:chOff x="859169" y="-270834"/>
            <a:chExt cx="11529833" cy="67803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D4A99CD-0AC9-1143-8BDE-0306DE098797}"/>
                </a:ext>
              </a:extLst>
            </p:cNvPr>
            <p:cNvSpPr/>
            <p:nvPr/>
          </p:nvSpPr>
          <p:spPr>
            <a:xfrm>
              <a:off x="5167281" y="507271"/>
              <a:ext cx="509364" cy="275279"/>
            </a:xfrm>
            <a:prstGeom prst="rect">
              <a:avLst/>
            </a:prstGeom>
            <a:solidFill>
              <a:schemeClr val="dk1">
                <a:alpha val="4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9689CAA-37D8-D745-A804-90E16B83CE83}"/>
                </a:ext>
              </a:extLst>
            </p:cNvPr>
            <p:cNvSpPr/>
            <p:nvPr/>
          </p:nvSpPr>
          <p:spPr>
            <a:xfrm>
              <a:off x="859169" y="5410664"/>
              <a:ext cx="509364" cy="275279"/>
            </a:xfrm>
            <a:prstGeom prst="rect">
              <a:avLst/>
            </a:prstGeom>
            <a:solidFill>
              <a:schemeClr val="dk1">
                <a:alpha val="3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B3C8161-E916-BD43-BFD3-6B5D455C6987}"/>
                </a:ext>
              </a:extLst>
            </p:cNvPr>
            <p:cNvSpPr/>
            <p:nvPr/>
          </p:nvSpPr>
          <p:spPr>
            <a:xfrm rot="5400000">
              <a:off x="2373497" y="5962290"/>
              <a:ext cx="720556" cy="373912"/>
            </a:xfrm>
            <a:prstGeom prst="rect">
              <a:avLst/>
            </a:prstGeom>
            <a:solidFill>
              <a:schemeClr val="dk1">
                <a:alpha val="2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BC496E9-694D-3F4D-B3C8-68D31360A5D7}"/>
                </a:ext>
              </a:extLst>
            </p:cNvPr>
            <p:cNvSpPr/>
            <p:nvPr userDrawn="1"/>
          </p:nvSpPr>
          <p:spPr>
            <a:xfrm>
              <a:off x="1650379" y="-161653"/>
              <a:ext cx="992457" cy="617875"/>
            </a:xfrm>
            <a:prstGeom prst="rect">
              <a:avLst/>
            </a:prstGeom>
            <a:noFill/>
            <a:ln>
              <a:solidFill>
                <a:schemeClr val="bg1">
                  <a:alpha val="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A62E5EC-94FC-C84D-BAB1-C914FC2B6B96}"/>
                </a:ext>
              </a:extLst>
            </p:cNvPr>
            <p:cNvSpPr/>
            <p:nvPr userDrawn="1"/>
          </p:nvSpPr>
          <p:spPr>
            <a:xfrm>
              <a:off x="11396545" y="2135498"/>
              <a:ext cx="992457" cy="617875"/>
            </a:xfrm>
            <a:prstGeom prst="rect">
              <a:avLst/>
            </a:prstGeom>
            <a:noFill/>
            <a:ln>
              <a:solidFill>
                <a:schemeClr val="bg1">
                  <a:alpha val="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DD257E0-DF79-3B48-BAD8-FA8AFC6A4AD1}"/>
                </a:ext>
              </a:extLst>
            </p:cNvPr>
            <p:cNvSpPr/>
            <p:nvPr userDrawn="1"/>
          </p:nvSpPr>
          <p:spPr>
            <a:xfrm rot="5400000">
              <a:off x="9755604" y="4166944"/>
              <a:ext cx="720556" cy="373912"/>
            </a:xfrm>
            <a:prstGeom prst="rect">
              <a:avLst/>
            </a:prstGeom>
            <a:solidFill>
              <a:schemeClr val="dk1">
                <a:alpha val="2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456775B-C3CB-2E4B-B891-61DF8175903E}"/>
                </a:ext>
              </a:extLst>
            </p:cNvPr>
            <p:cNvSpPr/>
            <p:nvPr userDrawn="1"/>
          </p:nvSpPr>
          <p:spPr>
            <a:xfrm rot="5400000">
              <a:off x="9590574" y="-153792"/>
              <a:ext cx="509364" cy="275279"/>
            </a:xfrm>
            <a:prstGeom prst="rect">
              <a:avLst/>
            </a:prstGeom>
            <a:solidFill>
              <a:schemeClr val="dk1">
                <a:alpha val="3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02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020F63-7891-8F4C-BCDB-468659AC655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2E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Fira Sans" panose="020B05030500000200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2B89FD-DC7E-8C4D-A77E-865B421C53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407" y="6319214"/>
            <a:ext cx="390583" cy="2223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CBE75C-71C4-C441-AB13-DFEB0FC62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431051" y="357853"/>
            <a:ext cx="283053" cy="1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E86EB430-0F47-D44D-95CB-9474D0781D68}"/>
              </a:ext>
            </a:extLst>
          </p:cNvPr>
          <p:cNvGrpSpPr/>
          <p:nvPr userDrawn="1"/>
        </p:nvGrpSpPr>
        <p:grpSpPr>
          <a:xfrm>
            <a:off x="859169" y="-161652"/>
            <a:ext cx="4817476" cy="6671176"/>
            <a:chOff x="859169" y="-161652"/>
            <a:chExt cx="4817476" cy="667117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D1A0CF-3D39-CE43-9A08-0ADA86D53C63}"/>
                </a:ext>
              </a:extLst>
            </p:cNvPr>
            <p:cNvSpPr/>
            <p:nvPr/>
          </p:nvSpPr>
          <p:spPr>
            <a:xfrm>
              <a:off x="5167281" y="507271"/>
              <a:ext cx="509364" cy="275279"/>
            </a:xfrm>
            <a:prstGeom prst="rect">
              <a:avLst/>
            </a:prstGeom>
            <a:solidFill>
              <a:schemeClr val="dk1">
                <a:alpha val="4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A63C6FE-DD69-1D41-B5AD-9036D8582D33}"/>
                </a:ext>
              </a:extLst>
            </p:cNvPr>
            <p:cNvSpPr/>
            <p:nvPr/>
          </p:nvSpPr>
          <p:spPr>
            <a:xfrm>
              <a:off x="859169" y="5410664"/>
              <a:ext cx="509364" cy="275279"/>
            </a:xfrm>
            <a:prstGeom prst="rect">
              <a:avLst/>
            </a:prstGeom>
            <a:solidFill>
              <a:schemeClr val="dk1">
                <a:alpha val="3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7FCAFD-A834-7D43-A7CD-23E613DA9DCA}"/>
                </a:ext>
              </a:extLst>
            </p:cNvPr>
            <p:cNvSpPr/>
            <p:nvPr/>
          </p:nvSpPr>
          <p:spPr>
            <a:xfrm rot="5400000">
              <a:off x="2373497" y="5962290"/>
              <a:ext cx="720556" cy="373912"/>
            </a:xfrm>
            <a:prstGeom prst="rect">
              <a:avLst/>
            </a:prstGeom>
            <a:solidFill>
              <a:schemeClr val="dk1">
                <a:alpha val="2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1FA09D-ACF5-874E-8DD9-43377FEBA851}"/>
                </a:ext>
              </a:extLst>
            </p:cNvPr>
            <p:cNvSpPr/>
            <p:nvPr/>
          </p:nvSpPr>
          <p:spPr>
            <a:xfrm>
              <a:off x="1113851" y="-161652"/>
              <a:ext cx="659717" cy="456224"/>
            </a:xfrm>
            <a:prstGeom prst="rect">
              <a:avLst/>
            </a:prstGeom>
            <a:noFill/>
            <a:ln w="12700">
              <a:solidFill>
                <a:schemeClr val="dk1">
                  <a:shade val="50000"/>
                  <a:alpha val="4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312E46-8C39-C946-8E2C-E18B12AE28DA}"/>
                </a:ext>
              </a:extLst>
            </p:cNvPr>
            <p:cNvSpPr/>
            <p:nvPr/>
          </p:nvSpPr>
          <p:spPr>
            <a:xfrm>
              <a:off x="4384824" y="3307683"/>
              <a:ext cx="276162" cy="456224"/>
            </a:xfrm>
            <a:prstGeom prst="rect">
              <a:avLst/>
            </a:prstGeom>
            <a:noFill/>
            <a:ln w="12700">
              <a:solidFill>
                <a:schemeClr val="dk1">
                  <a:shade val="50000"/>
                  <a:alpha val="4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644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020F63-7891-8F4C-BCDB-468659AC655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2E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Fira Sans" panose="020B05030500000200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2B89FD-DC7E-8C4D-A77E-865B421C53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407" y="6319214"/>
            <a:ext cx="390583" cy="2223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CBE75C-71C4-C441-AB13-DFEB0FC62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431051" y="357853"/>
            <a:ext cx="283053" cy="1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80039E6-D439-E349-822B-2BE317DB15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0762" y="0"/>
            <a:ext cx="6091238" cy="6858000"/>
          </a:xfrm>
          <a:prstGeom prst="rect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Fira Sans" panose="020B05030500000200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A9E818-4B43-AA49-A39D-3AD9D76A0173}"/>
              </a:ext>
            </a:extLst>
          </p:cNvPr>
          <p:cNvSpPr txBox="1">
            <a:spLocks/>
          </p:cNvSpPr>
          <p:nvPr userDrawn="1"/>
        </p:nvSpPr>
        <p:spPr>
          <a:xfrm>
            <a:off x="11472496" y="6276302"/>
            <a:ext cx="431790" cy="41060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1000" b="0" i="0" smtClean="0">
                <a:solidFill>
                  <a:schemeClr val="tx1">
                    <a:alpha val="93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000" b="0" i="0" dirty="0">
              <a:solidFill>
                <a:schemeClr val="tx1">
                  <a:alpha val="93000"/>
                </a:schemeClr>
              </a:solidFill>
              <a:latin typeface="Fira Sans" panose="020B0503050000020004" pitchFamily="34" charset="0"/>
              <a:ea typeface="Fira Sans" panose="020B05030500000200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29A17B-E019-2A4F-A5B2-835E7D450083}"/>
              </a:ext>
            </a:extLst>
          </p:cNvPr>
          <p:cNvSpPr txBox="1"/>
          <p:nvPr userDrawn="1"/>
        </p:nvSpPr>
        <p:spPr>
          <a:xfrm>
            <a:off x="10831950" y="6353246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 spc="300" dirty="0">
                <a:solidFill>
                  <a:schemeClr val="tx1">
                    <a:alpha val="30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SLIDE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2AE0D1-9906-C340-976D-9B833BD3AAF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52193" y="357854"/>
            <a:ext cx="1" cy="292659"/>
          </a:xfrm>
          <a:prstGeom prst="line">
            <a:avLst/>
          </a:prstGeom>
          <a:ln>
            <a:solidFill>
              <a:schemeClr val="dk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4D9A35-C6F9-2040-AD3A-15E507A41C65}"/>
              </a:ext>
            </a:extLst>
          </p:cNvPr>
          <p:cNvGrpSpPr/>
          <p:nvPr userDrawn="1"/>
        </p:nvGrpSpPr>
        <p:grpSpPr>
          <a:xfrm>
            <a:off x="859169" y="-161652"/>
            <a:ext cx="4817476" cy="6671176"/>
            <a:chOff x="859169" y="-161652"/>
            <a:chExt cx="4817476" cy="667117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A3D2963-F10E-FA4C-A5B0-DD0155D7B1C2}"/>
                </a:ext>
              </a:extLst>
            </p:cNvPr>
            <p:cNvSpPr/>
            <p:nvPr/>
          </p:nvSpPr>
          <p:spPr>
            <a:xfrm>
              <a:off x="5167281" y="507271"/>
              <a:ext cx="509364" cy="275279"/>
            </a:xfrm>
            <a:prstGeom prst="rect">
              <a:avLst/>
            </a:prstGeom>
            <a:solidFill>
              <a:schemeClr val="dk1">
                <a:alpha val="4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3636294-2035-2341-9D99-1A45E0B66C99}"/>
                </a:ext>
              </a:extLst>
            </p:cNvPr>
            <p:cNvSpPr/>
            <p:nvPr/>
          </p:nvSpPr>
          <p:spPr>
            <a:xfrm>
              <a:off x="859169" y="5410664"/>
              <a:ext cx="509364" cy="275279"/>
            </a:xfrm>
            <a:prstGeom prst="rect">
              <a:avLst/>
            </a:prstGeom>
            <a:solidFill>
              <a:schemeClr val="dk1">
                <a:alpha val="3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A83D8D-BD59-3D48-98FB-F23BFB222EEF}"/>
                </a:ext>
              </a:extLst>
            </p:cNvPr>
            <p:cNvSpPr/>
            <p:nvPr/>
          </p:nvSpPr>
          <p:spPr>
            <a:xfrm rot="5400000">
              <a:off x="2373497" y="5962290"/>
              <a:ext cx="720556" cy="373912"/>
            </a:xfrm>
            <a:prstGeom prst="rect">
              <a:avLst/>
            </a:prstGeom>
            <a:solidFill>
              <a:schemeClr val="dk1">
                <a:alpha val="2000"/>
              </a:schemeClr>
            </a:solidFill>
            <a:ln w="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44C10C-7091-F14C-AA3E-C1D3EED82E60}"/>
                </a:ext>
              </a:extLst>
            </p:cNvPr>
            <p:cNvSpPr/>
            <p:nvPr/>
          </p:nvSpPr>
          <p:spPr>
            <a:xfrm>
              <a:off x="1113851" y="-161652"/>
              <a:ext cx="659717" cy="456224"/>
            </a:xfrm>
            <a:prstGeom prst="rect">
              <a:avLst/>
            </a:prstGeom>
            <a:noFill/>
            <a:ln w="12700">
              <a:solidFill>
                <a:schemeClr val="dk1">
                  <a:shade val="50000"/>
                  <a:alpha val="4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FC20DBB-F1CE-8A46-BCD1-C3F0804AAB04}"/>
                </a:ext>
              </a:extLst>
            </p:cNvPr>
            <p:cNvSpPr/>
            <p:nvPr/>
          </p:nvSpPr>
          <p:spPr>
            <a:xfrm>
              <a:off x="4384824" y="3307683"/>
              <a:ext cx="276162" cy="456224"/>
            </a:xfrm>
            <a:prstGeom prst="rect">
              <a:avLst/>
            </a:prstGeom>
            <a:noFill/>
            <a:ln w="12700">
              <a:solidFill>
                <a:schemeClr val="dk1">
                  <a:shade val="50000"/>
                  <a:alpha val="4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Fira Sans" panose="020B05030500000200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209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9279654" y="6348357"/>
            <a:ext cx="1577804" cy="344213"/>
            <a:chOff x="5270589" y="6012181"/>
            <a:chExt cx="1577804" cy="344213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5270589" y="6017840"/>
              <a:ext cx="184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endParaRPr lang="en-US" sz="1600" b="1" i="0" spc="400" dirty="0">
                <a:solidFill>
                  <a:schemeClr val="tx1"/>
                </a:solidFill>
                <a:latin typeface="Merriweather" panose="02060503050406030704" pitchFamily="18" charset="0"/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6663662" y="6012181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en-US" sz="1600" b="1" i="0" spc="400" dirty="0">
                <a:solidFill>
                  <a:schemeClr val="tx1"/>
                </a:solidFill>
                <a:latin typeface="Merriweather" panose="02060503050406030704" pitchFamily="18" charset="0"/>
              </a:endParaRPr>
            </a:p>
          </p:txBody>
        </p:sp>
      </p:grp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472496" y="6276302"/>
            <a:ext cx="431790" cy="41060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1000" b="0" i="0" smtClean="0">
                <a:solidFill>
                  <a:schemeClr val="tx1">
                    <a:alpha val="93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000" b="0" i="0" dirty="0">
              <a:solidFill>
                <a:schemeClr val="tx1">
                  <a:alpha val="93000"/>
                </a:schemeClr>
              </a:solidFill>
              <a:latin typeface="Fira Sans" panose="020B0503050000020004" pitchFamily="34" charset="0"/>
              <a:ea typeface="Fira Sans" panose="020B05030500000200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831950" y="6353246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 spc="300" dirty="0">
                <a:solidFill>
                  <a:schemeClr val="tx1">
                    <a:alpha val="30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SLIDE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B98498-FDD4-D945-8326-01369F91FFD1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52193" y="357854"/>
            <a:ext cx="1" cy="292659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55C738-88BF-4144-B737-A2EA2EDCC559}"/>
              </a:ext>
            </a:extLst>
          </p:cNvPr>
          <p:cNvCxnSpPr>
            <a:cxnSpLocks/>
          </p:cNvCxnSpPr>
          <p:nvPr userDrawn="1"/>
        </p:nvCxnSpPr>
        <p:spPr>
          <a:xfrm flipV="1">
            <a:off x="431051" y="357853"/>
            <a:ext cx="283053" cy="1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4EE45EC3-1A79-4549-A26D-5AE5D10F4233}"/>
              </a:ext>
            </a:extLst>
          </p:cNvPr>
          <p:cNvPicPr>
            <a:picLocks noChangeAspect="1"/>
          </p:cNvPicPr>
          <p:nvPr userDrawn="1"/>
        </p:nvPicPr>
        <p:blipFill>
          <a:blip r:embed="rId56"/>
          <a:stretch>
            <a:fillRect/>
          </a:stretch>
        </p:blipFill>
        <p:spPr>
          <a:xfrm>
            <a:off x="432407" y="6319214"/>
            <a:ext cx="390583" cy="2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100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21" r:id="rId2"/>
    <p:sldLayoutId id="2147483701" r:id="rId3"/>
    <p:sldLayoutId id="2147483718" r:id="rId4"/>
    <p:sldLayoutId id="2147483722" r:id="rId5"/>
    <p:sldLayoutId id="2147483657" r:id="rId6"/>
    <p:sldLayoutId id="2147483649" r:id="rId7"/>
    <p:sldLayoutId id="2147483704" r:id="rId8"/>
    <p:sldLayoutId id="2147483717" r:id="rId9"/>
    <p:sldLayoutId id="2147483709" r:id="rId10"/>
    <p:sldLayoutId id="2147483723" r:id="rId11"/>
    <p:sldLayoutId id="2147483714" r:id="rId12"/>
    <p:sldLayoutId id="2147483720" r:id="rId13"/>
    <p:sldLayoutId id="2147483708" r:id="rId14"/>
    <p:sldLayoutId id="2147483716" r:id="rId15"/>
    <p:sldLayoutId id="2147483705" r:id="rId16"/>
    <p:sldLayoutId id="2147483724" r:id="rId17"/>
    <p:sldLayoutId id="2147483713" r:id="rId18"/>
    <p:sldLayoutId id="2147483706" r:id="rId19"/>
    <p:sldLayoutId id="2147483715" r:id="rId20"/>
    <p:sldLayoutId id="2147483707" r:id="rId21"/>
    <p:sldLayoutId id="2147483725" r:id="rId22"/>
    <p:sldLayoutId id="2147483710" r:id="rId23"/>
    <p:sldLayoutId id="2147483711" r:id="rId24"/>
    <p:sldLayoutId id="2147483651" r:id="rId25"/>
    <p:sldLayoutId id="2147483702" r:id="rId26"/>
    <p:sldLayoutId id="2147483653" r:id="rId27"/>
    <p:sldLayoutId id="2147483655" r:id="rId28"/>
    <p:sldLayoutId id="2147483699" r:id="rId29"/>
    <p:sldLayoutId id="2147483659" r:id="rId30"/>
    <p:sldLayoutId id="2147483661" r:id="rId31"/>
    <p:sldLayoutId id="2147483662" r:id="rId32"/>
    <p:sldLayoutId id="2147483663" r:id="rId33"/>
    <p:sldLayoutId id="2147483664" r:id="rId34"/>
    <p:sldLayoutId id="2147483665" r:id="rId35"/>
    <p:sldLayoutId id="2147483669" r:id="rId36"/>
    <p:sldLayoutId id="2147483670" r:id="rId37"/>
    <p:sldLayoutId id="2147483671" r:id="rId38"/>
    <p:sldLayoutId id="2147483672" r:id="rId39"/>
    <p:sldLayoutId id="2147483676" r:id="rId40"/>
    <p:sldLayoutId id="2147483677" r:id="rId41"/>
    <p:sldLayoutId id="2147483719" r:id="rId42"/>
    <p:sldLayoutId id="2147483679" r:id="rId43"/>
    <p:sldLayoutId id="2147483680" r:id="rId44"/>
    <p:sldLayoutId id="2147483681" r:id="rId45"/>
    <p:sldLayoutId id="2147483682" r:id="rId46"/>
    <p:sldLayoutId id="2147483683" r:id="rId47"/>
    <p:sldLayoutId id="2147483684" r:id="rId48"/>
    <p:sldLayoutId id="2147483689" r:id="rId49"/>
    <p:sldLayoutId id="2147483685" r:id="rId50"/>
    <p:sldLayoutId id="2147483686" r:id="rId51"/>
    <p:sldLayoutId id="2147483693" r:id="rId52"/>
    <p:sldLayoutId id="2147483694" r:id="rId53"/>
    <p:sldLayoutId id="2147483697" r:id="rId5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C95864-61F6-4EDA-9310-DCAA93299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9E25E-A33D-4EA6-9F64-2B8CA8479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03513-04D9-4C74-8921-67B5FD481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B7D97-52AF-4BCB-87CD-17189DD17BFE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031B4-6159-4ACA-8A24-BEB0D390F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B14B5-146F-4D53-A49E-967F0B8B9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536C5-4799-4FAB-92E0-62CA70A0E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8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8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9.xml"/><Relationship Id="rId6" Type="http://schemas.openxmlformats.org/officeDocument/2006/relationships/hyperlink" Target="mailto:Kristina.taylor@libraries.Idaho.gov" TargetMode="External"/><Relationship Id="rId5" Type="http://schemas.openxmlformats.org/officeDocument/2006/relationships/hyperlink" Target="mailto:staci.shaw@libraries.idaho.gov" TargetMode="External"/><Relationship Id="rId4" Type="http://schemas.openxmlformats.org/officeDocument/2006/relationships/hyperlink" Target="mailto:jennifer.redford@libraries.idaho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taci.shaw@libraries.Idaho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ncil on a table&#10;&#10;Description automatically generated">
            <a:extLst>
              <a:ext uri="{FF2B5EF4-FFF2-40B4-BE49-F238E27FC236}">
                <a16:creationId xmlns:a16="http://schemas.microsoft.com/office/drawing/2014/main" id="{318DF629-0436-462D-9F33-DFA1F61D727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0" b="7780"/>
          <a:stretch>
            <a:fillRect/>
          </a:stretch>
        </p:blipFill>
        <p:spPr/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1872F78-65A8-DC4A-85E1-7A4F3F285F8E}"/>
              </a:ext>
            </a:extLst>
          </p:cNvPr>
          <p:cNvSpPr/>
          <p:nvPr/>
        </p:nvSpPr>
        <p:spPr>
          <a:xfrm>
            <a:off x="3299400" y="3177421"/>
            <a:ext cx="5593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spc="200" dirty="0">
                <a:solidFill>
                  <a:srgbClr val="32B29C"/>
                </a:solidFill>
                <a:latin typeface="Fira Sans" panose="020B0503050000020004" pitchFamily="34" charset="0"/>
              </a:rPr>
              <a:t>The Kindergarten Readiness Challenge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E17E1BE-400F-0B4C-A942-16CFE7395161}"/>
              </a:ext>
            </a:extLst>
          </p:cNvPr>
          <p:cNvCxnSpPr>
            <a:cxnSpLocks/>
          </p:cNvCxnSpPr>
          <p:nvPr/>
        </p:nvCxnSpPr>
        <p:spPr>
          <a:xfrm flipV="1">
            <a:off x="11752193" y="357854"/>
            <a:ext cx="1" cy="292659"/>
          </a:xfrm>
          <a:prstGeom prst="line">
            <a:avLst/>
          </a:prstGeom>
          <a:ln>
            <a:solidFill>
              <a:schemeClr val="bg2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A4BA5E8-D4DB-464B-B5D7-37BC4B8791AD}"/>
              </a:ext>
            </a:extLst>
          </p:cNvPr>
          <p:cNvGrpSpPr/>
          <p:nvPr/>
        </p:nvGrpSpPr>
        <p:grpSpPr>
          <a:xfrm>
            <a:off x="0" y="5782421"/>
            <a:ext cx="2425421" cy="726352"/>
            <a:chOff x="490954" y="5750004"/>
            <a:chExt cx="2425421" cy="72635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89F5B0B-79A9-A646-8F50-9C810F51BD42}"/>
                </a:ext>
              </a:extLst>
            </p:cNvPr>
            <p:cNvSpPr txBox="1"/>
            <p:nvPr userDrawn="1"/>
          </p:nvSpPr>
          <p:spPr>
            <a:xfrm>
              <a:off x="854592" y="5750004"/>
              <a:ext cx="206178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0" i="0" spc="300" dirty="0">
                  <a:solidFill>
                    <a:schemeClr val="bg1">
                      <a:alpha val="50000"/>
                    </a:schemeClr>
                  </a:solidFill>
                  <a:latin typeface="Fira Sans" panose="020B0503050000020004" pitchFamily="34" charset="0"/>
                  <a:ea typeface="Fira Sans" panose="020B0503050000020004" pitchFamily="34" charset="0"/>
                </a:rPr>
                <a:t>BY</a:t>
              </a:r>
              <a:r>
                <a:rPr lang="en-US" sz="1000" b="0" i="0" spc="300" baseline="0" dirty="0">
                  <a:solidFill>
                    <a:schemeClr val="bg1">
                      <a:alpha val="50000"/>
                    </a:schemeClr>
                  </a:solidFill>
                  <a:latin typeface="Fira Sans" panose="020B0503050000020004" pitchFamily="34" charset="0"/>
                  <a:ea typeface="Fira Sans" panose="020B0503050000020004" pitchFamily="34" charset="0"/>
                </a:rPr>
                <a:t> Jennifer Redford</a:t>
              </a:r>
            </a:p>
            <a:p>
              <a:pPr algn="ctr"/>
              <a:r>
                <a:rPr lang="en-US" sz="1000" b="0" i="0" spc="300" dirty="0">
                  <a:solidFill>
                    <a:schemeClr val="bg1">
                      <a:alpha val="50000"/>
                    </a:schemeClr>
                  </a:solidFill>
                  <a:latin typeface="Fira Sans" panose="020B0503050000020004" pitchFamily="34" charset="0"/>
                  <a:ea typeface="Fira Sans" panose="020B0503050000020004" pitchFamily="34" charset="0"/>
                </a:rPr>
                <a:t>Staci Shaw</a:t>
              </a:r>
            </a:p>
            <a:p>
              <a:pPr algn="ctr"/>
              <a:r>
                <a:rPr lang="en-US" sz="1000" spc="300" dirty="0">
                  <a:solidFill>
                    <a:schemeClr val="bg1">
                      <a:alpha val="50000"/>
                    </a:schemeClr>
                  </a:solidFill>
                  <a:latin typeface="Fira Sans" panose="020B0503050000020004" pitchFamily="34" charset="0"/>
                  <a:ea typeface="Fira Sans" panose="020B0503050000020004" pitchFamily="34" charset="0"/>
                </a:rPr>
                <a:t>Kristina Taylor</a:t>
              </a:r>
              <a:endParaRPr lang="en-US" sz="1000" b="0" i="0" spc="300" dirty="0">
                <a:solidFill>
                  <a:schemeClr val="bg1">
                    <a:alpha val="50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8A34DFB-393F-0F44-8FC5-99447F8D798F}"/>
                </a:ext>
              </a:extLst>
            </p:cNvPr>
            <p:cNvCxnSpPr/>
            <p:nvPr/>
          </p:nvCxnSpPr>
          <p:spPr>
            <a:xfrm flipH="1">
              <a:off x="490954" y="6476356"/>
              <a:ext cx="288025" cy="0"/>
            </a:xfrm>
            <a:prstGeom prst="line">
              <a:avLst/>
            </a:prstGeom>
            <a:ln>
              <a:solidFill>
                <a:schemeClr val="bg2">
                  <a:alpha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A4D1140-7FC0-F847-94D3-A00FA9E429C0}"/>
              </a:ext>
            </a:extLst>
          </p:cNvPr>
          <p:cNvCxnSpPr>
            <a:cxnSpLocks/>
          </p:cNvCxnSpPr>
          <p:nvPr/>
        </p:nvCxnSpPr>
        <p:spPr>
          <a:xfrm flipV="1">
            <a:off x="422101" y="349227"/>
            <a:ext cx="339173" cy="1"/>
          </a:xfrm>
          <a:prstGeom prst="line">
            <a:avLst/>
          </a:prstGeom>
          <a:ln>
            <a:solidFill>
              <a:schemeClr val="bg2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CA8589B-1E41-D941-A18A-1409C68EC166}"/>
              </a:ext>
            </a:extLst>
          </p:cNvPr>
          <p:cNvSpPr txBox="1"/>
          <p:nvPr/>
        </p:nvSpPr>
        <p:spPr>
          <a:xfrm>
            <a:off x="747621" y="2301897"/>
            <a:ext cx="10696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D3582F"/>
                </a:solidFill>
                <a:latin typeface="Merriweather" panose="02060503050406030704" pitchFamily="18" charset="0"/>
              </a:rPr>
              <a:t>Assessing School Readiness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E3F7AB9-2DA6-4103-9985-8BAC18EB9F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421" y="1281022"/>
            <a:ext cx="2598766" cy="62470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B8490-3E14-461C-BAB4-82B1F95CF489}"/>
              </a:ext>
            </a:extLst>
          </p:cNvPr>
          <p:cNvSpPr/>
          <p:nvPr/>
        </p:nvSpPr>
        <p:spPr>
          <a:xfrm>
            <a:off x="3724804" y="3919048"/>
            <a:ext cx="3604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spc="200" dirty="0">
                <a:solidFill>
                  <a:schemeClr val="accent6"/>
                </a:solidFill>
                <a:latin typeface="Fira Sans" panose="020B0503050000020004" pitchFamily="34" charset="0"/>
              </a:rPr>
              <a:t>Idaho Library Association Annual Conference</a:t>
            </a:r>
          </a:p>
          <a:p>
            <a:pPr algn="ctr"/>
            <a:endParaRPr lang="en-US" sz="1400" i="1" spc="200" dirty="0">
              <a:solidFill>
                <a:schemeClr val="accent6"/>
              </a:solidFill>
              <a:latin typeface="Fira Sans" panose="020B0503050000020004" pitchFamily="34" charset="0"/>
            </a:endParaRPr>
          </a:p>
          <a:p>
            <a:pPr algn="ctr"/>
            <a:r>
              <a:rPr lang="en-US" sz="1400" i="1" spc="200" dirty="0">
                <a:solidFill>
                  <a:schemeClr val="accent6"/>
                </a:solidFill>
                <a:latin typeface="Fira Sans" panose="020B0503050000020004" pitchFamily="34" charset="0"/>
              </a:rPr>
              <a:t>October 4, 2019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7264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close up of a logo&#10;&#10;Description automatically generated">
            <a:extLst>
              <a:ext uri="{FF2B5EF4-FFF2-40B4-BE49-F238E27FC236}">
                <a16:creationId xmlns:a16="http://schemas.microsoft.com/office/drawing/2014/main" id="{7E9699D8-F629-46D9-9667-DB38C80BDFE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" b="3528"/>
          <a:stretch>
            <a:fillRect/>
          </a:stretch>
        </p:blipFill>
        <p:spPr/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AE6FDF6-F4A5-DD46-A654-9CBBD8E287B1}"/>
              </a:ext>
            </a:extLst>
          </p:cNvPr>
          <p:cNvSpPr txBox="1"/>
          <p:nvPr/>
        </p:nvSpPr>
        <p:spPr>
          <a:xfrm>
            <a:off x="963637" y="5046242"/>
            <a:ext cx="10381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D3582F"/>
                </a:solidFill>
                <a:latin typeface="Merriweather" panose="02060503050406030704" pitchFamily="18" charset="0"/>
                <a:ea typeface="Fira Sans" panose="020B0503050000020004" pitchFamily="34" charset="0"/>
              </a:rPr>
              <a:t>Questions?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F153B3-91AE-E140-9AC2-AAA6DB606A0F}"/>
              </a:ext>
            </a:extLst>
          </p:cNvPr>
          <p:cNvSpPr/>
          <p:nvPr/>
        </p:nvSpPr>
        <p:spPr>
          <a:xfrm>
            <a:off x="984739" y="5702785"/>
            <a:ext cx="50000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200" dirty="0">
                <a:solidFill>
                  <a:srgbClr val="E9E7E0"/>
                </a:solidFill>
                <a:latin typeface="Fira Sans" panose="020B0503050000020004" pitchFamily="34" charset="0"/>
              </a:rPr>
              <a:t>Kindergarten Readiness Challenge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3458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B1E3044D-AD17-4052-A453-8AA654EFA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797978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38FD7F-98BA-4A59-9DF0-7AD0C8FA1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388" y="975365"/>
            <a:ext cx="4122252" cy="1881231"/>
          </a:xfrm>
        </p:spPr>
        <p:txBody>
          <a:bodyPr anchor="ctr">
            <a:normAutofit fontScale="90000"/>
          </a:bodyPr>
          <a:lstStyle/>
          <a:p>
            <a:r>
              <a:rPr lang="en-US" sz="3100" dirty="0">
                <a:solidFill>
                  <a:srgbClr val="D3582F"/>
                </a:solidFill>
                <a:latin typeface="Fira Sans Medium" panose="020B0603050000020004" pitchFamily="34" charset="0"/>
              </a:rPr>
              <a:t>Read to Me Rendezvous:</a:t>
            </a:r>
            <a:br>
              <a:rPr lang="en-US" sz="2800" dirty="0">
                <a:solidFill>
                  <a:srgbClr val="D3582F"/>
                </a:solidFill>
                <a:latin typeface="Fira Sans Medium" panose="020B0603050000020004" pitchFamily="34" charset="0"/>
              </a:rPr>
            </a:br>
            <a:r>
              <a:rPr lang="en-US" sz="2800" dirty="0">
                <a:solidFill>
                  <a:srgbClr val="FFFFFF"/>
                </a:solidFill>
                <a:latin typeface="Fira Sans Medium" panose="020B0603050000020004" pitchFamily="34" charset="0"/>
              </a:rPr>
              <a:t> </a:t>
            </a:r>
            <a:br>
              <a:rPr lang="en-US" sz="2800" dirty="0">
                <a:solidFill>
                  <a:srgbClr val="FFFFFF"/>
                </a:solidFill>
                <a:latin typeface="Fira Sans Medium" panose="020B0603050000020004" pitchFamily="34" charset="0"/>
              </a:rPr>
            </a:br>
            <a:r>
              <a:rPr lang="en-US" sz="2800" dirty="0">
                <a:solidFill>
                  <a:srgbClr val="32B29C"/>
                </a:solidFill>
                <a:latin typeface="Fira Sans SemiBold" panose="020B0603050000020004" pitchFamily="34" charset="0"/>
              </a:rPr>
              <a:t>Building Bridges, Connecting Community</a:t>
            </a:r>
            <a:br>
              <a:rPr lang="en-US" sz="2800" dirty="0">
                <a:solidFill>
                  <a:srgbClr val="FFFFFF"/>
                </a:solidFill>
              </a:rPr>
            </a:b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2" name="Round Single Corner Rectangle 24">
            <a:extLst>
              <a:ext uri="{FF2B5EF4-FFF2-40B4-BE49-F238E27FC236}">
                <a16:creationId xmlns:a16="http://schemas.microsoft.com/office/drawing/2014/main" id="{81289F98-975F-4EB2-9553-8E1A9946B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11284" y="635058"/>
            <a:ext cx="2657864" cy="2657864"/>
          </a:xfrm>
          <a:prstGeom prst="round1Rect">
            <a:avLst>
              <a:gd name="adj" fmla="val 11295"/>
            </a:avLst>
          </a:prstGeom>
          <a:solidFill>
            <a:srgbClr val="FFFFFF"/>
          </a:solidFill>
          <a:ln w="57150"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A1BA332E-8A50-4109-999A-14B78D415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31" y="775380"/>
            <a:ext cx="1693769" cy="2377220"/>
          </a:xfrm>
          <a:prstGeom prst="rect">
            <a:avLst/>
          </a:prstGeom>
        </p:spPr>
      </p:pic>
      <p:sp>
        <p:nvSpPr>
          <p:cNvPr id="24" name="Round Single Corner Rectangle 22">
            <a:extLst>
              <a:ext uri="{FF2B5EF4-FFF2-40B4-BE49-F238E27FC236}">
                <a16:creationId xmlns:a16="http://schemas.microsoft.com/office/drawing/2014/main" id="{1F564BCF-97B6-4D86-94EE-DD1B587F2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7533" y="1300271"/>
            <a:ext cx="1992651" cy="1992652"/>
          </a:xfrm>
          <a:prstGeom prst="round1Rect">
            <a:avLst>
              <a:gd name="adj" fmla="val 11295"/>
            </a:avLst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ound Single Corner Rectangle 23">
            <a:extLst>
              <a:ext uri="{FF2B5EF4-FFF2-40B4-BE49-F238E27FC236}">
                <a16:creationId xmlns:a16="http://schemas.microsoft.com/office/drawing/2014/main" id="{54600AC1-F146-4567-9C5E-A96D6D349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287904" y="3438135"/>
            <a:ext cx="2281244" cy="2281245"/>
          </a:xfrm>
          <a:prstGeom prst="round1Rect">
            <a:avLst>
              <a:gd name="adj" fmla="val 11295"/>
            </a:avLst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ound Single Corner Rectangle 25">
            <a:extLst>
              <a:ext uri="{FF2B5EF4-FFF2-40B4-BE49-F238E27FC236}">
                <a16:creationId xmlns:a16="http://schemas.microsoft.com/office/drawing/2014/main" id="{EBA7E638-205A-4579-864F-125BAC629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17533" y="3438135"/>
            <a:ext cx="2657864" cy="2657864"/>
          </a:xfrm>
          <a:prstGeom prst="round1Rect">
            <a:avLst>
              <a:gd name="adj" fmla="val 11295"/>
            </a:avLst>
          </a:prstGeom>
          <a:solidFill>
            <a:srgbClr val="FFFFFF"/>
          </a:solidFill>
          <a:ln w="57150"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78C916E1-4141-4A46-AB87-127B2F26A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510" y="3578457"/>
            <a:ext cx="1727910" cy="237722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3FBE1-C5E0-4227-B5CC-533838A1A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6389" y="3038478"/>
            <a:ext cx="3795142" cy="28438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November 6 – 7, 2019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</a:rPr>
              <a:t>Libraries.Idaho.gov/event/rtm-rendezvous-2019/</a:t>
            </a:r>
          </a:p>
        </p:txBody>
      </p:sp>
      <p:sp>
        <p:nvSpPr>
          <p:cNvPr id="30" name="Rectangle: Top Corners Rounded 29">
            <a:extLst>
              <a:ext uri="{FF2B5EF4-FFF2-40B4-BE49-F238E27FC236}">
                <a16:creationId xmlns:a16="http://schemas.microsoft.com/office/drawing/2014/main" id="{2854001E-6E9D-464A-9B65-A4012F7B3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052315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2C9802A-EFBD-41D4-894F-AFD985DBA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52907" y="2856601"/>
            <a:ext cx="1597456" cy="0"/>
          </a:xfrm>
          <a:prstGeom prst="line">
            <a:avLst/>
          </a:prstGeom>
          <a:ln w="508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EBDB2BE-6CE0-455C-9F2B-5D0D5833B36C}"/>
              </a:ext>
            </a:extLst>
          </p:cNvPr>
          <p:cNvSpPr txBox="1"/>
          <p:nvPr/>
        </p:nvSpPr>
        <p:spPr>
          <a:xfrm>
            <a:off x="3868038" y="1779378"/>
            <a:ext cx="1691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Katie Scherrer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CD7605-801D-4154-BB37-E9878823D3D2}"/>
              </a:ext>
            </a:extLst>
          </p:cNvPr>
          <p:cNvSpPr txBox="1"/>
          <p:nvPr/>
        </p:nvSpPr>
        <p:spPr>
          <a:xfrm>
            <a:off x="1471890" y="3793927"/>
            <a:ext cx="1901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Dr. Jamie Campbell-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Naidoo</a:t>
            </a:r>
          </a:p>
        </p:txBody>
      </p:sp>
    </p:spTree>
    <p:extLst>
      <p:ext uri="{BB962C8B-B14F-4D97-AF65-F5344CB8AC3E}">
        <p14:creationId xmlns:p14="http://schemas.microsoft.com/office/powerpoint/2010/main" val="1524401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879597" y="1547840"/>
            <a:ext cx="8432799" cy="3762321"/>
          </a:xfrm>
          <a:prstGeom prst="rect">
            <a:avLst/>
          </a:prstGeom>
          <a:noFill/>
          <a:ln w="38100">
            <a:solidFill>
              <a:srgbClr val="002E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ira Sans" panose="020B05030500000200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71782" y="2070076"/>
            <a:ext cx="59888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E49"/>
                </a:solidFill>
                <a:latin typeface="Fira Sans" panose="020B0503050000020004" pitchFamily="34" charset="0"/>
              </a:rPr>
              <a:t>Jennifer Redford: </a:t>
            </a:r>
            <a:r>
              <a:rPr lang="en-US" sz="2000" dirty="0">
                <a:solidFill>
                  <a:srgbClr val="002E49"/>
                </a:solidFill>
                <a:latin typeface="Fira Sans" panose="020B0503050000020004" pitchFamily="34" charset="0"/>
                <a:hlinkClick r:id="rId4"/>
              </a:rPr>
              <a:t>jennifer.redford@libraries.idaho.gov</a:t>
            </a:r>
            <a:r>
              <a:rPr lang="en-US" sz="2000" dirty="0">
                <a:solidFill>
                  <a:srgbClr val="002E49"/>
                </a:solidFill>
                <a:latin typeface="Fira Sans" panose="020B0503050000020004" pitchFamily="34" charset="0"/>
              </a:rPr>
              <a:t> </a:t>
            </a:r>
          </a:p>
          <a:p>
            <a:endParaRPr lang="en-US" sz="2000" dirty="0">
              <a:solidFill>
                <a:srgbClr val="002E49"/>
              </a:solidFill>
              <a:effectLst/>
              <a:latin typeface="Fira Sans" panose="020B0503050000020004" pitchFamily="34" charset="0"/>
            </a:endParaRPr>
          </a:p>
          <a:p>
            <a:r>
              <a:rPr lang="en-US" sz="2000" dirty="0">
                <a:solidFill>
                  <a:srgbClr val="002E49"/>
                </a:solidFill>
                <a:latin typeface="Fira Sans" panose="020B0503050000020004" pitchFamily="34" charset="0"/>
              </a:rPr>
              <a:t>Staci Shaw: </a:t>
            </a:r>
          </a:p>
          <a:p>
            <a:r>
              <a:rPr lang="en-US" sz="2000" dirty="0">
                <a:solidFill>
                  <a:srgbClr val="002E49"/>
                </a:solidFill>
                <a:latin typeface="Fira Sans" panose="020B0503050000020004" pitchFamily="34" charset="0"/>
                <a:hlinkClick r:id="rId5"/>
              </a:rPr>
              <a:t>staci.shaw@libraries.idaho.gov</a:t>
            </a:r>
            <a:r>
              <a:rPr lang="en-US" sz="2000" dirty="0">
                <a:solidFill>
                  <a:srgbClr val="002E49"/>
                </a:solidFill>
                <a:latin typeface="Fira Sans" panose="020B0503050000020004" pitchFamily="34" charset="0"/>
              </a:rPr>
              <a:t> </a:t>
            </a:r>
          </a:p>
          <a:p>
            <a:endParaRPr lang="en-US" sz="2000" dirty="0">
              <a:solidFill>
                <a:srgbClr val="002E49"/>
              </a:solidFill>
              <a:effectLst/>
              <a:latin typeface="Fira Sans" panose="020B0503050000020004" pitchFamily="34" charset="0"/>
            </a:endParaRPr>
          </a:p>
          <a:p>
            <a:r>
              <a:rPr lang="en-US" sz="2000" dirty="0">
                <a:solidFill>
                  <a:srgbClr val="002E49"/>
                </a:solidFill>
                <a:latin typeface="Fira Sans" panose="020B0503050000020004" pitchFamily="34" charset="0"/>
              </a:rPr>
              <a:t>Kristina Taylor:</a:t>
            </a:r>
          </a:p>
          <a:p>
            <a:r>
              <a:rPr lang="en-US" sz="2000" dirty="0">
                <a:solidFill>
                  <a:srgbClr val="002E49"/>
                </a:solidFill>
                <a:latin typeface="Fira Sans" panose="020B0503050000020004" pitchFamily="34" charset="0"/>
                <a:hlinkClick r:id="rId6"/>
              </a:rPr>
              <a:t>k</a:t>
            </a:r>
            <a:r>
              <a:rPr lang="en-US" sz="2000" dirty="0">
                <a:solidFill>
                  <a:srgbClr val="002E49"/>
                </a:solidFill>
                <a:effectLst/>
                <a:latin typeface="Fira Sans" panose="020B0503050000020004" pitchFamily="34" charset="0"/>
                <a:hlinkClick r:id="rId6"/>
              </a:rPr>
              <a:t>ristina.taylor@libraries.</a:t>
            </a:r>
            <a:r>
              <a:rPr lang="en-US" sz="2000" dirty="0">
                <a:solidFill>
                  <a:srgbClr val="002E49"/>
                </a:solidFill>
                <a:latin typeface="Fira Sans" panose="020B0503050000020004" pitchFamily="34" charset="0"/>
                <a:hlinkClick r:id="rId6"/>
              </a:rPr>
              <a:t>i</a:t>
            </a:r>
            <a:r>
              <a:rPr lang="en-US" sz="2000" dirty="0">
                <a:solidFill>
                  <a:srgbClr val="002E49"/>
                </a:solidFill>
                <a:effectLst/>
                <a:latin typeface="Fira Sans" panose="020B0503050000020004" pitchFamily="34" charset="0"/>
                <a:hlinkClick r:id="rId6"/>
              </a:rPr>
              <a:t>daho.gov</a:t>
            </a:r>
            <a:r>
              <a:rPr lang="en-US" sz="2000" dirty="0">
                <a:solidFill>
                  <a:srgbClr val="002E49"/>
                </a:solidFill>
                <a:effectLst/>
                <a:latin typeface="Fira Sans" panose="020B05030500000200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3E7E6A-2FAD-4988-BA91-4F90479F7ABB}"/>
              </a:ext>
            </a:extLst>
          </p:cNvPr>
          <p:cNvSpPr txBox="1"/>
          <p:nvPr/>
        </p:nvSpPr>
        <p:spPr>
          <a:xfrm>
            <a:off x="2075085" y="2747183"/>
            <a:ext cx="1701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D3582F"/>
                </a:solidFill>
                <a:latin typeface="+mj-lt"/>
              </a:rPr>
              <a:t>Thank You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03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7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8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558F58E-93BA-44A3-BCDA-585AFF2E4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99A90F-00E4-47A0-8625-7E4AFDABD37F}"/>
              </a:ext>
            </a:extLst>
          </p:cNvPr>
          <p:cNvSpPr txBox="1"/>
          <p:nvPr/>
        </p:nvSpPr>
        <p:spPr>
          <a:xfrm>
            <a:off x="655320" y="2671011"/>
            <a:ext cx="5257803" cy="2427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dirty="0">
                <a:latin typeface="Fira Sans SemiBold" panose="020B0603050000020004" pitchFamily="34" charset="0"/>
                <a:ea typeface="+mj-ea"/>
                <a:cs typeface="+mj-cs"/>
              </a:rPr>
              <a:t>What does it mean to be “ready” for kindergarten?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D0BBC1-A7D4-445D-98AC-95A6A45D8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1148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8C592BE-1030-4AF6-A673-F747068420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9" y="10"/>
            <a:ext cx="5782996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3874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AE0D16-55F2-4679-AD43-C6FDB2438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8" y="1012004"/>
            <a:ext cx="3571811" cy="479540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32B29C"/>
                </a:solidFill>
                <a:latin typeface="Fira Sans SemiBold" panose="020B0603050000020004" pitchFamily="34" charset="0"/>
              </a:rPr>
              <a:t>Kindergarten Readiness Grants: </a:t>
            </a:r>
            <a:r>
              <a:rPr lang="en-US" b="1" dirty="0">
                <a:solidFill>
                  <a:schemeClr val="bg1"/>
                </a:solidFill>
                <a:latin typeface="Fira Sans SemiBold" panose="020B0603050000020004" pitchFamily="34" charset="0"/>
              </a:rPr>
              <a:t>Lessons Learned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2FF0D4CC-D19D-4ED2-9141-F4464E355E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638692"/>
              </p:ext>
            </p:extLst>
          </p:nvPr>
        </p:nvGraphicFramePr>
        <p:xfrm>
          <a:off x="5194300" y="331470"/>
          <a:ext cx="6513604" cy="6054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5500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AE0D16-55F2-4679-AD43-C6FDB2438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 b="1" dirty="0">
                <a:solidFill>
                  <a:srgbClr val="D3582F"/>
                </a:solidFill>
                <a:latin typeface="Fira Sans SemiBold" panose="020B0603050000020004" pitchFamily="34" charset="0"/>
              </a:rPr>
              <a:t>K Ready Grant Recipients </a:t>
            </a:r>
            <a:r>
              <a:rPr lang="en-US" sz="2600" b="1" dirty="0">
                <a:solidFill>
                  <a:srgbClr val="32B29C"/>
                </a:solidFill>
                <a:latin typeface="Fira Sans SemiBold" panose="020B0603050000020004" pitchFamily="34" charset="0"/>
              </a:rPr>
              <a:t>2019-2020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50D81FA3-FF08-4EF1-AA05-734924DAD4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182151"/>
              </p:ext>
            </p:extLst>
          </p:nvPr>
        </p:nvGraphicFramePr>
        <p:xfrm>
          <a:off x="4038600" y="1166648"/>
          <a:ext cx="7315200" cy="452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FCAEA4C-29A5-403F-AF92-2CD0D3CD03E0}"/>
              </a:ext>
            </a:extLst>
          </p:cNvPr>
          <p:cNvSpPr txBox="1"/>
          <p:nvPr/>
        </p:nvSpPr>
        <p:spPr>
          <a:xfrm>
            <a:off x="2013557" y="6149328"/>
            <a:ext cx="10178443" cy="707886"/>
          </a:xfrm>
          <a:prstGeom prst="rect">
            <a:avLst/>
          </a:prstGeom>
          <a:solidFill>
            <a:srgbClr val="32B29C"/>
          </a:solidFill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E9E7E0"/>
              </a:solidFill>
              <a:latin typeface="Fira Sans Medium" panose="020B0603050000020004" pitchFamily="34" charset="0"/>
            </a:endParaRPr>
          </a:p>
          <a:p>
            <a:pPr algn="r"/>
            <a:r>
              <a:rPr lang="en-US" sz="2000" b="1" dirty="0">
                <a:solidFill>
                  <a:srgbClr val="E9E7E0"/>
                </a:solidFill>
                <a:latin typeface="Fira Sans Medium" panose="020B0603050000020004" pitchFamily="34" charset="0"/>
              </a:rPr>
              <a:t>https://libraries.idaho.gov/rtm/kinder-grant/</a:t>
            </a:r>
          </a:p>
        </p:txBody>
      </p:sp>
    </p:spTree>
    <p:extLst>
      <p:ext uri="{BB962C8B-B14F-4D97-AF65-F5344CB8AC3E}">
        <p14:creationId xmlns:p14="http://schemas.microsoft.com/office/powerpoint/2010/main" val="778827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AE0D16-55F2-4679-AD43-C6FDB2438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94" y="105552"/>
            <a:ext cx="3218548" cy="3190541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 b="1" dirty="0">
                <a:solidFill>
                  <a:srgbClr val="D3582F"/>
                </a:solidFill>
                <a:latin typeface="Fira Sans SemiBold" panose="020B0603050000020004" pitchFamily="34" charset="0"/>
              </a:rPr>
              <a:t>Kindergarten Readiness Challenge:</a:t>
            </a:r>
            <a:br>
              <a:rPr lang="en-US" sz="2600" b="1" dirty="0">
                <a:solidFill>
                  <a:srgbClr val="D3582F"/>
                </a:solidFill>
                <a:latin typeface="Fira Sans SemiBold" panose="020B0603050000020004" pitchFamily="34" charset="0"/>
              </a:rPr>
            </a:br>
            <a:r>
              <a:rPr lang="en-US" sz="2400" b="1" dirty="0">
                <a:solidFill>
                  <a:srgbClr val="32B29C"/>
                </a:solidFill>
                <a:latin typeface="Fira Sans SemiBold" panose="020B0603050000020004" pitchFamily="34" charset="0"/>
              </a:rPr>
              <a:t>a toolkit</a:t>
            </a:r>
            <a:endParaRPr lang="en-US" sz="2600" b="1" dirty="0">
              <a:solidFill>
                <a:srgbClr val="32B29C"/>
              </a:solidFill>
              <a:latin typeface="Fira Sans SemiBold" panose="020B06030500000200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AEA4C-29A5-403F-AF92-2CD0D3CD03E0}"/>
              </a:ext>
            </a:extLst>
          </p:cNvPr>
          <p:cNvSpPr txBox="1"/>
          <p:nvPr/>
        </p:nvSpPr>
        <p:spPr>
          <a:xfrm>
            <a:off x="2013557" y="6149328"/>
            <a:ext cx="10178443" cy="707886"/>
          </a:xfrm>
          <a:prstGeom prst="rect">
            <a:avLst/>
          </a:prstGeom>
          <a:solidFill>
            <a:srgbClr val="32B29C"/>
          </a:solidFill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E9E7E0"/>
              </a:solidFill>
              <a:latin typeface="Fira Sans Medium" panose="020B0603050000020004" pitchFamily="34" charset="0"/>
            </a:endParaRPr>
          </a:p>
          <a:p>
            <a:pPr algn="r"/>
            <a:endParaRPr lang="en-US" sz="2000" b="1" dirty="0">
              <a:solidFill>
                <a:srgbClr val="E9E7E0"/>
              </a:solidFill>
              <a:latin typeface="Fira Sans Medium" panose="020B06030500000200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9AAC3-09AF-4CD8-A3FC-9532367C4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046" y="350875"/>
            <a:ext cx="7549117" cy="132906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“ICfL believes Idaho libraries have a role to play in filling the preschool gap and addressing the issue of kindergarten readiness in their communities.”</a:t>
            </a:r>
          </a:p>
          <a:p>
            <a:pPr marL="0" indent="0" algn="ctr">
              <a:buNone/>
            </a:pPr>
            <a:r>
              <a:rPr lang="en-US" sz="2600" dirty="0"/>
              <a:t>We hope this tool will help…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6E8460-DBED-44AB-B42C-6C596F7B499B}"/>
              </a:ext>
            </a:extLst>
          </p:cNvPr>
          <p:cNvSpPr txBox="1"/>
          <p:nvPr/>
        </p:nvSpPr>
        <p:spPr>
          <a:xfrm>
            <a:off x="4114800" y="1846823"/>
            <a:ext cx="75491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2B29C"/>
                </a:solidFill>
              </a:rPr>
              <a:t>Part 1: </a:t>
            </a:r>
            <a:r>
              <a:rPr lang="en-US" sz="2400" dirty="0"/>
              <a:t>Assessing Community/Family Needs – The Needs Statement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2B29C"/>
                </a:solidFill>
              </a:rPr>
              <a:t>Part 2: </a:t>
            </a:r>
            <a:r>
              <a:rPr lang="en-US" sz="2400" dirty="0"/>
              <a:t>Understanding the Needs of Schools and School Libraries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2B29C"/>
                </a:solidFill>
              </a:rPr>
              <a:t>Part 3: </a:t>
            </a:r>
            <a:r>
              <a:rPr lang="en-US" sz="2400" dirty="0"/>
              <a:t>Mapping Community Assets/Partners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2B29C"/>
                </a:solidFill>
              </a:rPr>
              <a:t>Part 4: </a:t>
            </a:r>
            <a:r>
              <a:rPr lang="en-US" sz="2400" dirty="0"/>
              <a:t>Assess Library Staff Capacity/Resources to Address Kindergarten Readiness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2B29C"/>
                </a:solidFill>
              </a:rPr>
              <a:t>Part 5: </a:t>
            </a:r>
            <a:r>
              <a:rPr lang="en-US" sz="2400" dirty="0"/>
              <a:t>Compile an Overview and Create a Plan for Kindergarten Readiness in Your Community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1876EC-669F-4104-904C-E2F57192085F}"/>
              </a:ext>
            </a:extLst>
          </p:cNvPr>
          <p:cNvSpPr txBox="1"/>
          <p:nvPr/>
        </p:nvSpPr>
        <p:spPr>
          <a:xfrm>
            <a:off x="2339164" y="5430023"/>
            <a:ext cx="8899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seeking up to 5 public libraries to pilot the KRC toolkit and complete by May 2020. </a:t>
            </a:r>
          </a:p>
          <a:p>
            <a:r>
              <a:rPr lang="en-US" dirty="0"/>
              <a:t>Interested? Contact Staci Shaw @ </a:t>
            </a:r>
            <a:r>
              <a:rPr lang="en-US" dirty="0">
                <a:hlinkClick r:id="rId3"/>
              </a:rPr>
              <a:t>staci.shaw@libraries.Idaho.gov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9462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close up of a logo&#10;&#10;Description automatically generated">
            <a:extLst>
              <a:ext uri="{FF2B5EF4-FFF2-40B4-BE49-F238E27FC236}">
                <a16:creationId xmlns:a16="http://schemas.microsoft.com/office/drawing/2014/main" id="{7E9699D8-F629-46D9-9667-DB38C80BDFE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" b="3528"/>
          <a:stretch>
            <a:fillRect/>
          </a:stretch>
        </p:blipFill>
        <p:spPr/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AE6FDF6-F4A5-DD46-A654-9CBBD8E287B1}"/>
              </a:ext>
            </a:extLst>
          </p:cNvPr>
          <p:cNvSpPr txBox="1"/>
          <p:nvPr/>
        </p:nvSpPr>
        <p:spPr>
          <a:xfrm>
            <a:off x="963637" y="5046242"/>
            <a:ext cx="10381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D3582F"/>
                </a:solidFill>
                <a:latin typeface="Merriweather" panose="02060503050406030704" pitchFamily="18" charset="0"/>
                <a:ea typeface="Fira Sans" panose="020B0503050000020004" pitchFamily="34" charset="0"/>
              </a:rPr>
              <a:t>Questions?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F153B3-91AE-E140-9AC2-AAA6DB606A0F}"/>
              </a:ext>
            </a:extLst>
          </p:cNvPr>
          <p:cNvSpPr/>
          <p:nvPr/>
        </p:nvSpPr>
        <p:spPr>
          <a:xfrm>
            <a:off x="984739" y="5702785"/>
            <a:ext cx="50000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200" dirty="0">
                <a:solidFill>
                  <a:srgbClr val="E9E7E0"/>
                </a:solidFill>
                <a:latin typeface="Fira Sans" panose="020B0503050000020004" pitchFamily="34" charset="0"/>
              </a:rPr>
              <a:t>Kindergarten Readiness Challenge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9718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CF77B6-47F9-4540-B6E6-ADE5E10B32AB}"/>
              </a:ext>
            </a:extLst>
          </p:cNvPr>
          <p:cNvSpPr txBox="1"/>
          <p:nvPr/>
        </p:nvSpPr>
        <p:spPr>
          <a:xfrm>
            <a:off x="3933645" y="526212"/>
            <a:ext cx="699889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/>
              <a:t>NEW Outreach Workshops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048B9E-C8F7-4E31-AEE1-65238073F88C}"/>
              </a:ext>
            </a:extLst>
          </p:cNvPr>
          <p:cNvSpPr txBox="1"/>
          <p:nvPr/>
        </p:nvSpPr>
        <p:spPr>
          <a:xfrm>
            <a:off x="3932747" y="1459841"/>
            <a:ext cx="6078747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Based on Every Child Ready to Read workshops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Five to choose from: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/>
              <a:t>Positive Play Time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/>
              <a:t>Family Storytime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/>
              <a:t>Family Cardmaking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/>
              <a:t>Growing with Music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/>
              <a:t>Telling Family Stories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Rolling Registration</a:t>
            </a:r>
          </a:p>
          <a:p>
            <a:endParaRPr lang="en-US" sz="2800" dirty="0"/>
          </a:p>
          <a:p>
            <a:r>
              <a:rPr lang="en-US" sz="2800" dirty="0"/>
              <a:t>Launches early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9249E1-CDFC-4A0F-9CB7-C351B778EE6A}"/>
              </a:ext>
            </a:extLst>
          </p:cNvPr>
          <p:cNvSpPr txBox="1"/>
          <p:nvPr/>
        </p:nvSpPr>
        <p:spPr>
          <a:xfrm>
            <a:off x="542260" y="1295653"/>
            <a:ext cx="2030819" cy="3046988"/>
          </a:xfrm>
          <a:prstGeom prst="rect">
            <a:avLst/>
          </a:prstGeom>
          <a:solidFill>
            <a:schemeClr val="bg1"/>
          </a:solidFill>
          <a:ln w="57150">
            <a:solidFill>
              <a:srgbClr val="32B29C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algn="ctr"/>
            <a:r>
              <a:rPr lang="en-US" sz="2400" dirty="0"/>
              <a:t>Additional ICfL resources </a:t>
            </a:r>
          </a:p>
          <a:p>
            <a:pPr algn="ctr"/>
            <a:r>
              <a:rPr lang="en-US" sz="2400" dirty="0"/>
              <a:t>to support Kindergarten readiness…</a:t>
            </a:r>
          </a:p>
          <a:p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4598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CF77B6-47F9-4540-B6E6-ADE5E10B32AB}"/>
              </a:ext>
            </a:extLst>
          </p:cNvPr>
          <p:cNvSpPr txBox="1"/>
          <p:nvPr/>
        </p:nvSpPr>
        <p:spPr>
          <a:xfrm>
            <a:off x="3933645" y="526212"/>
            <a:ext cx="699889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/>
              <a:t>Jump Start Kindergarten</a:t>
            </a:r>
          </a:p>
          <a:p>
            <a:r>
              <a:rPr lang="en-US" sz="2800" b="1" dirty="0"/>
              <a:t>Old program – New additions: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048B9E-C8F7-4E31-AEE1-65238073F88C}"/>
              </a:ext>
            </a:extLst>
          </p:cNvPr>
          <p:cNvSpPr txBox="1"/>
          <p:nvPr/>
        </p:nvSpPr>
        <p:spPr>
          <a:xfrm>
            <a:off x="4092234" y="2238360"/>
            <a:ext cx="6914736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Available year-round…</a:t>
            </a:r>
          </a:p>
          <a:p>
            <a:pPr lvl="1"/>
            <a:r>
              <a:rPr lang="en-US" sz="2400" dirty="0"/>
              <a:t>	…for more than just Kindergarten 	Registration events – get creative!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Updated books…</a:t>
            </a:r>
          </a:p>
          <a:p>
            <a:pPr lvl="2"/>
            <a:r>
              <a:rPr lang="en-US" sz="2800" dirty="0"/>
              <a:t>…</a:t>
            </a:r>
            <a:r>
              <a:rPr lang="en-US" sz="2400" dirty="0"/>
              <a:t>more choices and focused on K skills</a:t>
            </a:r>
          </a:p>
          <a:p>
            <a:pPr lvl="1"/>
            <a:r>
              <a:rPr lang="en-US" sz="2400" dirty="0"/>
              <a:t>	-Bilingual book: </a:t>
            </a:r>
            <a:r>
              <a:rPr lang="en-US" sz="2400" i="1" dirty="0"/>
              <a:t>What Will We Build Today</a:t>
            </a:r>
          </a:p>
          <a:p>
            <a:pPr lvl="1"/>
            <a:r>
              <a:rPr lang="en-US" sz="2400" i="1" dirty="0"/>
              <a:t>	-</a:t>
            </a:r>
            <a:r>
              <a:rPr lang="en-US" sz="2400" dirty="0"/>
              <a:t>English-only book: </a:t>
            </a:r>
            <a:r>
              <a:rPr lang="en-US" sz="2400" i="1" dirty="0"/>
              <a:t>Dog’s 	Colorful Day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Take-home literacy activities…</a:t>
            </a:r>
          </a:p>
          <a:p>
            <a:pPr lvl="1"/>
            <a:r>
              <a:rPr lang="en-US" sz="2800" dirty="0"/>
              <a:t>	</a:t>
            </a:r>
            <a:r>
              <a:rPr lang="en-US" sz="2400" dirty="0"/>
              <a:t>…matched to book topics/K skills and for 	parent education/involvement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8E6115-8C2C-4975-8ED5-E41D14C1E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4011" y="1246252"/>
            <a:ext cx="1637061" cy="21827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1F78AF-F9FA-4250-87D9-069D106DD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74887">
            <a:off x="484799" y="1079719"/>
            <a:ext cx="1549317" cy="1990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2B1743-4026-4B63-9AE0-C0DBE0DD84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70628">
            <a:off x="1089337" y="3707993"/>
            <a:ext cx="1428750" cy="1781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6323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CF77B6-47F9-4540-B6E6-ADE5E10B32AB}"/>
              </a:ext>
            </a:extLst>
          </p:cNvPr>
          <p:cNvSpPr txBox="1"/>
          <p:nvPr/>
        </p:nvSpPr>
        <p:spPr>
          <a:xfrm>
            <a:off x="3285460" y="419886"/>
            <a:ext cx="8718698" cy="1138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/>
              <a:t>Outreach</a:t>
            </a:r>
            <a:r>
              <a:rPr lang="en-US" sz="4000" b="1" dirty="0"/>
              <a:t> for Underserved Children</a:t>
            </a:r>
          </a:p>
          <a:p>
            <a:r>
              <a:rPr lang="en-US" sz="2800" b="1" dirty="0"/>
              <a:t>Old program simplified: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048B9E-C8F7-4E31-AEE1-65238073F88C}"/>
              </a:ext>
            </a:extLst>
          </p:cNvPr>
          <p:cNvSpPr txBox="1"/>
          <p:nvPr/>
        </p:nvSpPr>
        <p:spPr>
          <a:xfrm>
            <a:off x="3561907" y="1908751"/>
            <a:ext cx="8038214" cy="46474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Available year-round…</a:t>
            </a:r>
          </a:p>
          <a:p>
            <a:pPr lvl="1"/>
            <a:r>
              <a:rPr lang="en-US" sz="2400" dirty="0"/>
              <a:t>	…to support all your creative community 	outreach efforts</a:t>
            </a:r>
          </a:p>
          <a:p>
            <a:pPr lvl="1"/>
            <a:r>
              <a:rPr lang="en-US" sz="2400" dirty="0"/>
              <a:t>	….this program absorbed “Bright Futures: 	Summer Outreach”</a:t>
            </a:r>
          </a:p>
          <a:p>
            <a:pPr lvl="1"/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Adjusted limits…</a:t>
            </a:r>
          </a:p>
          <a:p>
            <a:pPr lvl="2"/>
            <a:r>
              <a:rPr lang="en-US" sz="2800" dirty="0"/>
              <a:t>…</a:t>
            </a:r>
            <a:r>
              <a:rPr lang="en-US" sz="2400" dirty="0"/>
              <a:t>public libraries can request paperback book support for outreach efforts based on: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2 times for school-year outreach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1 time for summer outreach</a:t>
            </a:r>
          </a:p>
          <a:p>
            <a:pPr lvl="2"/>
            <a:endParaRPr lang="en-US" sz="1400" dirty="0"/>
          </a:p>
          <a:p>
            <a:pPr lvl="2"/>
            <a:r>
              <a:rPr lang="en-US" sz="1400" dirty="0"/>
              <a:t>(Only time application is closed is during the month of July. Please plan accordingly.)</a:t>
            </a: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E0D271-8756-43EA-A1C1-26AEAF04C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985" y="929338"/>
            <a:ext cx="1717718" cy="22072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3C1BBA-D05C-4BA0-A7BC-E84CD41CD294}"/>
              </a:ext>
            </a:extLst>
          </p:cNvPr>
          <p:cNvSpPr txBox="1"/>
          <p:nvPr/>
        </p:nvSpPr>
        <p:spPr>
          <a:xfrm>
            <a:off x="518153" y="3521901"/>
            <a:ext cx="2139381" cy="2585323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 your outreach event, Ready to Read Parent Handout, Bingo Cards and other materials can also be requested from the RTM Support Materials form.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52806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ICFL Branding Colors">
      <a:dk1>
        <a:srgbClr val="FFFFFF"/>
      </a:dk1>
      <a:lt1>
        <a:srgbClr val="373838"/>
      </a:lt1>
      <a:dk2>
        <a:srgbClr val="D8D8D7"/>
      </a:dk2>
      <a:lt2>
        <a:srgbClr val="000000"/>
      </a:lt2>
      <a:accent1>
        <a:srgbClr val="D3582F"/>
      </a:accent1>
      <a:accent2>
        <a:srgbClr val="002E49"/>
      </a:accent2>
      <a:accent3>
        <a:srgbClr val="32B29C"/>
      </a:accent3>
      <a:accent4>
        <a:srgbClr val="E9E7E0"/>
      </a:accent4>
      <a:accent5>
        <a:srgbClr val="DD8268"/>
      </a:accent5>
      <a:accent6>
        <a:srgbClr val="819AA5"/>
      </a:accent6>
      <a:hlink>
        <a:srgbClr val="2CAE9B"/>
      </a:hlink>
      <a:folHlink>
        <a:srgbClr val="38718C"/>
      </a:folHlink>
    </a:clrScheme>
    <a:fontScheme name="ICFL Branding Fonts">
      <a:majorFont>
        <a:latin typeface="Merriweather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447EB469A2EA4FB5EA365870BAC0C7" ma:contentTypeVersion="8" ma:contentTypeDescription="Create a new document." ma:contentTypeScope="" ma:versionID="821e89a7499aef3b15943d0deefe0ba6">
  <xsd:schema xmlns:xsd="http://www.w3.org/2001/XMLSchema" xmlns:xs="http://www.w3.org/2001/XMLSchema" xmlns:p="http://schemas.microsoft.com/office/2006/metadata/properties" xmlns:ns2="3a08f5f4-dc12-4028-80f9-cb56dcf35e7b" xmlns:ns3="769b778f-aea1-4a44-8522-22bb7da46246" targetNamespace="http://schemas.microsoft.com/office/2006/metadata/properties" ma:root="true" ma:fieldsID="e8be844108ca8d8ba31f929ed55eee49" ns2:_="" ns3:_="">
    <xsd:import namespace="3a08f5f4-dc12-4028-80f9-cb56dcf35e7b"/>
    <xsd:import namespace="769b778f-aea1-4a44-8522-22bb7da462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8f5f4-dc12-4028-80f9-cb56dcf35e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9b778f-aea1-4a44-8522-22bb7da462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97C386-7044-4342-B45A-5FFC6DB240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96660B-4929-4446-8A7A-13F5E15A2FC4}">
  <ds:schemaRefs>
    <ds:schemaRef ds:uri="769b778f-aea1-4a44-8522-22bb7da4624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3a08f5f4-dc12-4028-80f9-cb56dcf35e7b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A50B8D3-BAE6-439B-B9BF-EDD75743A0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08f5f4-dc12-4028-80f9-cb56dcf35e7b"/>
    <ds:schemaRef ds:uri="769b778f-aea1-4a44-8522-22bb7da462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675</Words>
  <Application>Microsoft Office PowerPoint</Application>
  <PresentationFormat>Widescreen</PresentationFormat>
  <Paragraphs>131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Fira Sans Light</vt:lpstr>
      <vt:lpstr>Merriweather</vt:lpstr>
      <vt:lpstr>Calibri Light</vt:lpstr>
      <vt:lpstr>Fira Sans Medium</vt:lpstr>
      <vt:lpstr>Calibri</vt:lpstr>
      <vt:lpstr>Fira Sans</vt:lpstr>
      <vt:lpstr>Fira Sans SemiBold</vt:lpstr>
      <vt:lpstr>Office Theme</vt:lpstr>
      <vt:lpstr>1_Office Theme</vt:lpstr>
      <vt:lpstr>PowerPoint Presentation</vt:lpstr>
      <vt:lpstr>PowerPoint Presentation</vt:lpstr>
      <vt:lpstr>Kindergarten Readiness Grants: Lessons Learned</vt:lpstr>
      <vt:lpstr>K Ready Grant Recipients 2019-2020</vt:lpstr>
      <vt:lpstr>Kindergarten Readiness Challenge: a toolkit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 to Me Rendezvous:   Building Bridges, Connecting Community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Staci Shaw</dc:creator>
  <cp:lastModifiedBy>Kristina Taylor</cp:lastModifiedBy>
  <cp:revision>2</cp:revision>
  <dcterms:created xsi:type="dcterms:W3CDTF">2019-09-26T20:22:39Z</dcterms:created>
  <dcterms:modified xsi:type="dcterms:W3CDTF">2019-10-10T16:34:21Z</dcterms:modified>
</cp:coreProperties>
</file>