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4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5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C0AC-9155-AA7E-B4B9-3826FD600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15197-F887-4733-F72E-9ACC93C64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BEB8-78BC-1494-209C-E05E0564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6AF7-A5F9-FF61-D4AC-10A48B82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02E-4AA2-6122-2506-BD6960AF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561E-8FCA-B77D-1BAC-D52B0B2A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C5CE0-91BD-8107-F5CA-68317BDBF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1158-BF89-28F9-CC58-92263887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07B60-1247-C623-D67C-D5C3057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D37A0-4FD2-3484-C2BD-BA4D709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25A60-C909-AA9F-BB56-12D1EF59A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F8BB7-7444-B451-6F97-970A236E8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547F-E21A-7ED4-A368-8C84936C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4FFA-B1F7-16BB-CF6E-926719A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79E68-B98C-B4EF-E883-EC8047AB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485D-08E1-96BB-CB9B-B373E617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57E5-013E-8D6D-E24B-0C55CC50D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DF658-2F6A-6B6E-7499-F82E14D7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C1E16-14B6-77C2-CB4B-33C159F0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ADB68-DDA9-3374-31EF-A77E42F6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6CEB-ACCC-B129-B4E3-9E0505D9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86A44-DBF4-107B-3AB5-BBD502CC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17E4-CC29-D588-A2B8-261B862B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4137-1F52-2C9D-4787-344C05AD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AFE5-B8D4-FB55-D0B3-C273926E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D504-DB7B-52F5-0CC6-E5D02C42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93293-6611-5B0B-FDF0-BE80C7CD1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FBB4A-1778-BEA8-15C2-0F07673B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635D8-A5DF-6AA8-4547-9A90DB10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333E9-BA2C-8668-BE6E-09519022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C0CF7-354C-5B0A-5277-A0D09B87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5F39-2E5D-6A3D-5A8D-D6566074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A8F9-77FA-8F23-6B22-592494180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A7BDA-D9AD-84AB-1C48-8C86D90CC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5162F-528B-9385-E08F-F7662F93A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7C1B4-4E36-F83C-696C-B105CC77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2AD54-E7F8-1109-14C5-16861D58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8EA80-6646-2D9F-F393-527FBDE2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19995-6D65-2620-4E42-9005DDE4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944B-C481-704F-DFC5-10C6BF16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8330D-51EE-30ED-C2CA-D7808BE1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00021-B20E-4593-0AB0-93675B68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98FB6-13C4-B634-97A3-5A33D28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46261-31BC-6046-1C32-F0942E80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0C7B8-9942-0C9D-4B1B-65C8589C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70A1-457F-3BFC-5146-F41D5F72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4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1F8A-D768-1247-101C-9D453157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91B5-6D58-A57B-6CF4-D9DC5807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DFCEC-CB06-6F02-84F4-C9959A2D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578A9-4BE0-439B-BF6E-7CBF4690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B86A3-9C5D-6069-3A77-3F20D435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8875-FC49-58E2-6B00-CA1C4AA3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322E-5456-F7F8-AFAC-8748252D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4911B-92BE-238A-60D1-633F8ADDF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B0EC1-31F0-04A4-13C9-EE95F8223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A50ED-5341-97DC-9A02-8AD1DD4D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07E0-9667-D8E8-2014-FFAD9102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D391E-7B89-D27C-39D3-E13B5E2D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D294D-9F7B-D7DB-005A-2D1ADB53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93F2-D960-A803-E8F7-499C424A8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524D-8462-8785-436C-C48DF5065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162F-3207-47EE-B196-A38551E7889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A84CE-746F-C357-322B-A23C17533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38749-E8A9-2418-9EFC-338A6B919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CF90-80FB-488E-B76F-D282307E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0D0D-C392-9384-91D7-3D7C21301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AB8EE-4E4F-971A-36F0-2C45113CE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19B31A-2FD8-D8A2-F1A9-E5643EC75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" y="0"/>
            <a:ext cx="12153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47B20BC-9C2E-F7E3-3702-144B5A23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"/>
            <a:ext cx="12192000" cy="68559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DF9829-0A12-2C10-87B1-39836399F574}"/>
              </a:ext>
            </a:extLst>
          </p:cNvPr>
          <p:cNvSpPr/>
          <p:nvPr/>
        </p:nvSpPr>
        <p:spPr>
          <a:xfrm>
            <a:off x="5089780" y="4228023"/>
            <a:ext cx="2166426" cy="1037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CF21F1D-6DD7-6ED6-C839-30EAC67CA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5" y="0"/>
            <a:ext cx="12255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1605057-8FB7-C5DD-0B25-B4BA8DC8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D5F0F1D-F4CB-AF0C-6F1A-FF3EC5224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0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177A085-7BC5-B485-06C6-C8A90672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527030C-A06B-B4C4-225E-3605B9D5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04055BD-F06E-A7A8-76F3-DD3B473C7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1042"/>
            <a:ext cx="12199034" cy="68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3D6BB4-19FB-6234-E8AE-D8391C078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"/>
            <a:ext cx="12192000" cy="68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CAA1278-D17F-56F3-89D6-E926E7636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Ismael Mendoza Medina</dc:creator>
  <cp:lastModifiedBy>Ismael Mendoza Medina</cp:lastModifiedBy>
  <cp:revision>1</cp:revision>
  <dcterms:created xsi:type="dcterms:W3CDTF">2022-05-17T22:32:51Z</dcterms:created>
  <dcterms:modified xsi:type="dcterms:W3CDTF">2022-05-17T22:42:06Z</dcterms:modified>
</cp:coreProperties>
</file>