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58"/>
  </p:notesMasterIdLst>
  <p:sldIdLst>
    <p:sldId id="387" r:id="rId2"/>
    <p:sldId id="406" r:id="rId3"/>
    <p:sldId id="257" r:id="rId4"/>
    <p:sldId id="274" r:id="rId5"/>
    <p:sldId id="275" r:id="rId6"/>
    <p:sldId id="277" r:id="rId7"/>
    <p:sldId id="278" r:id="rId8"/>
    <p:sldId id="319" r:id="rId9"/>
    <p:sldId id="280" r:id="rId10"/>
    <p:sldId id="281" r:id="rId11"/>
    <p:sldId id="282" r:id="rId12"/>
    <p:sldId id="405" r:id="rId13"/>
    <p:sldId id="389" r:id="rId14"/>
    <p:sldId id="285" r:id="rId15"/>
    <p:sldId id="401" r:id="rId16"/>
    <p:sldId id="263" r:id="rId17"/>
    <p:sldId id="288" r:id="rId18"/>
    <p:sldId id="289" r:id="rId19"/>
    <p:sldId id="291" r:id="rId20"/>
    <p:sldId id="292" r:id="rId21"/>
    <p:sldId id="347" r:id="rId22"/>
    <p:sldId id="293" r:id="rId23"/>
    <p:sldId id="391" r:id="rId24"/>
    <p:sldId id="398" r:id="rId25"/>
    <p:sldId id="286" r:id="rId26"/>
    <p:sldId id="390" r:id="rId27"/>
    <p:sldId id="397" r:id="rId28"/>
    <p:sldId id="276" r:id="rId29"/>
    <p:sldId id="402" r:id="rId30"/>
    <p:sldId id="295" r:id="rId31"/>
    <p:sldId id="296" r:id="rId32"/>
    <p:sldId id="279" r:id="rId33"/>
    <p:sldId id="393" r:id="rId34"/>
    <p:sldId id="378" r:id="rId35"/>
    <p:sldId id="349" r:id="rId36"/>
    <p:sldId id="350" r:id="rId37"/>
    <p:sldId id="351" r:id="rId38"/>
    <p:sldId id="352" r:id="rId39"/>
    <p:sldId id="394" r:id="rId40"/>
    <p:sldId id="353" r:id="rId41"/>
    <p:sldId id="290" r:id="rId42"/>
    <p:sldId id="395" r:id="rId43"/>
    <p:sldId id="261" r:id="rId44"/>
    <p:sldId id="399" r:id="rId45"/>
    <p:sldId id="356" r:id="rId46"/>
    <p:sldId id="357" r:id="rId47"/>
    <p:sldId id="361" r:id="rId48"/>
    <p:sldId id="360" r:id="rId49"/>
    <p:sldId id="366" r:id="rId50"/>
    <p:sldId id="368" r:id="rId51"/>
    <p:sldId id="392" r:id="rId52"/>
    <p:sldId id="403" r:id="rId53"/>
    <p:sldId id="407" r:id="rId54"/>
    <p:sldId id="354" r:id="rId55"/>
    <p:sldId id="400" r:id="rId56"/>
    <p:sldId id="408" r:id="rId5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296" autoAdjust="0"/>
  </p:normalViewPr>
  <p:slideViewPr>
    <p:cSldViewPr snapToGrid="0">
      <p:cViewPr varScale="1">
        <p:scale>
          <a:sx n="57" d="100"/>
          <a:sy n="57" d="100"/>
        </p:scale>
        <p:origin x="168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_rels/data16.xml.rels><?xml version="1.0" encoding="UTF-8" standalone="yes"?>
<Relationships xmlns="http://schemas.openxmlformats.org/package/2006/relationships"><Relationship Id="rId2" Type="http://schemas.openxmlformats.org/officeDocument/2006/relationships/image" Target="../media/image44.svg"/><Relationship Id="rId1" Type="http://schemas.openxmlformats.org/officeDocument/2006/relationships/image" Target="../media/image43.png"/></Relationships>
</file>

<file path=ppt/diagrams/_rels/data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s>
</file>

<file path=ppt/diagrams/_rels/data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6.xml.rels><?xml version="1.0" encoding="UTF-8" standalone="yes"?>
<Relationships xmlns="http://schemas.openxmlformats.org/package/2006/relationships"><Relationship Id="rId2" Type="http://schemas.openxmlformats.org/officeDocument/2006/relationships/image" Target="../media/image44.svg"/><Relationship Id="rId1" Type="http://schemas.openxmlformats.org/officeDocument/2006/relationships/image" Target="../media/image4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s>
</file>

<file path=ppt/diagrams/_rels/drawing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2D95F-6827-414E-A7EB-EF73AA8B9028}"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90F77B06-4031-4F07-8F79-E1A8830ACC4F}">
      <dgm:prSet/>
      <dgm:spPr/>
      <dgm:t>
        <a:bodyPr/>
        <a:lstStyle/>
        <a:p>
          <a:r>
            <a:rPr lang="en-US" b="1"/>
            <a:t>Welcome and Introductions</a:t>
          </a:r>
          <a:endParaRPr lang="en-US"/>
        </a:p>
      </dgm:t>
    </dgm:pt>
    <dgm:pt modelId="{742DD9DA-B0D3-4459-B461-C15DBE9CAEB9}" type="parTrans" cxnId="{BF924E2D-1C9F-4228-B92F-2E88A8AE5C05}">
      <dgm:prSet/>
      <dgm:spPr/>
      <dgm:t>
        <a:bodyPr/>
        <a:lstStyle/>
        <a:p>
          <a:endParaRPr lang="en-US"/>
        </a:p>
      </dgm:t>
    </dgm:pt>
    <dgm:pt modelId="{19BFB118-80D0-40E5-AA03-CD97852495EE}" type="sibTrans" cxnId="{BF924E2D-1C9F-4228-B92F-2E88A8AE5C05}">
      <dgm:prSet/>
      <dgm:spPr/>
      <dgm:t>
        <a:bodyPr/>
        <a:lstStyle/>
        <a:p>
          <a:endParaRPr lang="en-US"/>
        </a:p>
      </dgm:t>
    </dgm:pt>
    <dgm:pt modelId="{1525A525-3F9C-4A64-AD01-E15F95E62E5C}">
      <dgm:prSet/>
      <dgm:spPr/>
      <dgm:t>
        <a:bodyPr/>
        <a:lstStyle/>
        <a:p>
          <a:r>
            <a:rPr lang="en-US" b="1"/>
            <a:t>My First Book Vision and Outcomes</a:t>
          </a:r>
          <a:endParaRPr lang="en-US"/>
        </a:p>
      </dgm:t>
    </dgm:pt>
    <dgm:pt modelId="{A2A4F610-1204-4524-9EC6-0C583E739F89}" type="parTrans" cxnId="{B146FF1A-840A-4A02-B838-73B885E2B328}">
      <dgm:prSet/>
      <dgm:spPr/>
      <dgm:t>
        <a:bodyPr/>
        <a:lstStyle/>
        <a:p>
          <a:endParaRPr lang="en-US"/>
        </a:p>
      </dgm:t>
    </dgm:pt>
    <dgm:pt modelId="{9218A63E-F6E9-4A7D-9909-8E471C6833BE}" type="sibTrans" cxnId="{B146FF1A-840A-4A02-B838-73B885E2B328}">
      <dgm:prSet/>
      <dgm:spPr/>
      <dgm:t>
        <a:bodyPr/>
        <a:lstStyle/>
        <a:p>
          <a:endParaRPr lang="en-US"/>
        </a:p>
      </dgm:t>
    </dgm:pt>
    <dgm:pt modelId="{388EFBAC-515E-4B16-958B-DA4B508E9489}">
      <dgm:prSet/>
      <dgm:spPr/>
      <dgm:t>
        <a:bodyPr/>
        <a:lstStyle/>
        <a:p>
          <a:r>
            <a:rPr lang="en-US" b="1" dirty="0"/>
            <a:t>Setting Up for Success</a:t>
          </a:r>
          <a:endParaRPr lang="en-US" dirty="0"/>
        </a:p>
      </dgm:t>
    </dgm:pt>
    <dgm:pt modelId="{73A2BC2F-D604-4D97-A137-F1C9D8406196}" type="parTrans" cxnId="{3CDAB0E4-5174-424F-93E3-27A866A32902}">
      <dgm:prSet/>
      <dgm:spPr/>
      <dgm:t>
        <a:bodyPr/>
        <a:lstStyle/>
        <a:p>
          <a:endParaRPr lang="en-US"/>
        </a:p>
      </dgm:t>
    </dgm:pt>
    <dgm:pt modelId="{C50823AE-C964-4EC1-A2B7-CAFADA6C7C54}" type="sibTrans" cxnId="{3CDAB0E4-5174-424F-93E3-27A866A32902}">
      <dgm:prSet/>
      <dgm:spPr/>
      <dgm:t>
        <a:bodyPr/>
        <a:lstStyle/>
        <a:p>
          <a:endParaRPr lang="en-US"/>
        </a:p>
      </dgm:t>
    </dgm:pt>
    <dgm:pt modelId="{C28B317F-42DE-4D87-ACD6-EF59406180B2}">
      <dgm:prSet/>
      <dgm:spPr/>
      <dgm:t>
        <a:bodyPr/>
        <a:lstStyle/>
        <a:p>
          <a:r>
            <a:rPr lang="en-US" b="1"/>
            <a:t>Books and Book Distribution</a:t>
          </a:r>
          <a:endParaRPr lang="en-US"/>
        </a:p>
      </dgm:t>
    </dgm:pt>
    <dgm:pt modelId="{E3B7211C-FFA0-473B-8F4C-E46FC3ACE21A}" type="parTrans" cxnId="{494A63C0-2106-4B6E-B21F-952A874EB1DE}">
      <dgm:prSet/>
      <dgm:spPr/>
      <dgm:t>
        <a:bodyPr/>
        <a:lstStyle/>
        <a:p>
          <a:endParaRPr lang="en-US"/>
        </a:p>
      </dgm:t>
    </dgm:pt>
    <dgm:pt modelId="{1773A594-5508-475E-8DAA-6DBD7FD19EB4}" type="sibTrans" cxnId="{494A63C0-2106-4B6E-B21F-952A874EB1DE}">
      <dgm:prSet/>
      <dgm:spPr/>
      <dgm:t>
        <a:bodyPr/>
        <a:lstStyle/>
        <a:p>
          <a:endParaRPr lang="en-US"/>
        </a:p>
      </dgm:t>
    </dgm:pt>
    <dgm:pt modelId="{A53A8A38-F562-4030-A918-65B33439F714}">
      <dgm:prSet/>
      <dgm:spPr/>
      <dgm:t>
        <a:bodyPr/>
        <a:lstStyle/>
        <a:p>
          <a:r>
            <a:rPr lang="en-US" b="1" dirty="0"/>
            <a:t>Working with Community Partners</a:t>
          </a:r>
          <a:endParaRPr lang="en-US" dirty="0"/>
        </a:p>
      </dgm:t>
    </dgm:pt>
    <dgm:pt modelId="{B90A24C6-3BD7-42B7-BD41-50C16D3B5899}" type="parTrans" cxnId="{A05AA7BF-E709-4051-850D-396E7969D7AA}">
      <dgm:prSet/>
      <dgm:spPr/>
      <dgm:t>
        <a:bodyPr/>
        <a:lstStyle/>
        <a:p>
          <a:endParaRPr lang="en-US"/>
        </a:p>
      </dgm:t>
    </dgm:pt>
    <dgm:pt modelId="{5E735412-EF65-46A6-AAC1-C8B516B2FED7}" type="sibTrans" cxnId="{A05AA7BF-E709-4051-850D-396E7969D7AA}">
      <dgm:prSet/>
      <dgm:spPr/>
      <dgm:t>
        <a:bodyPr/>
        <a:lstStyle/>
        <a:p>
          <a:endParaRPr lang="en-US"/>
        </a:p>
      </dgm:t>
    </dgm:pt>
    <dgm:pt modelId="{15CC470E-5153-4E01-B266-920AEE77F5DF}">
      <dgm:prSet/>
      <dgm:spPr/>
      <dgm:t>
        <a:bodyPr/>
        <a:lstStyle/>
        <a:p>
          <a:r>
            <a:rPr lang="en-US" b="1" dirty="0"/>
            <a:t>Communication</a:t>
          </a:r>
          <a:endParaRPr lang="en-US" dirty="0"/>
        </a:p>
      </dgm:t>
    </dgm:pt>
    <dgm:pt modelId="{ACFEF39A-104B-4B7B-A36A-0631CCAC33D8}" type="parTrans" cxnId="{FAF05461-61C1-44B2-82C3-FF041971C600}">
      <dgm:prSet/>
      <dgm:spPr/>
      <dgm:t>
        <a:bodyPr/>
        <a:lstStyle/>
        <a:p>
          <a:endParaRPr lang="en-US"/>
        </a:p>
      </dgm:t>
    </dgm:pt>
    <dgm:pt modelId="{B4796955-DA0B-48C3-A966-C80C7C4359FC}" type="sibTrans" cxnId="{FAF05461-61C1-44B2-82C3-FF041971C600}">
      <dgm:prSet/>
      <dgm:spPr/>
      <dgm:t>
        <a:bodyPr/>
        <a:lstStyle/>
        <a:p>
          <a:endParaRPr lang="en-US"/>
        </a:p>
      </dgm:t>
    </dgm:pt>
    <dgm:pt modelId="{EC60C7C9-FD34-4496-B5F7-C00377FB29A1}">
      <dgm:prSet/>
      <dgm:spPr/>
      <dgm:t>
        <a:bodyPr/>
        <a:lstStyle/>
        <a:p>
          <a:r>
            <a:rPr lang="en-US" b="1" dirty="0"/>
            <a:t>Virtual Storytimes and Parent Events</a:t>
          </a:r>
          <a:endParaRPr lang="en-US" dirty="0"/>
        </a:p>
      </dgm:t>
    </dgm:pt>
    <dgm:pt modelId="{7655E53F-5533-473A-847E-5FA9738EF3CE}" type="parTrans" cxnId="{25B08049-2A9F-46AE-B9EF-415C40C89B54}">
      <dgm:prSet/>
      <dgm:spPr/>
      <dgm:t>
        <a:bodyPr/>
        <a:lstStyle/>
        <a:p>
          <a:endParaRPr lang="en-US"/>
        </a:p>
      </dgm:t>
    </dgm:pt>
    <dgm:pt modelId="{7E34A019-7F0E-4F60-9932-246770640C8F}" type="sibTrans" cxnId="{25B08049-2A9F-46AE-B9EF-415C40C89B54}">
      <dgm:prSet/>
      <dgm:spPr/>
      <dgm:t>
        <a:bodyPr/>
        <a:lstStyle/>
        <a:p>
          <a:endParaRPr lang="en-US"/>
        </a:p>
      </dgm:t>
    </dgm:pt>
    <dgm:pt modelId="{1BDCD198-5570-4BBA-8EDB-59B9B3DB4CCD}">
      <dgm:prSet/>
      <dgm:spPr/>
      <dgm:t>
        <a:bodyPr/>
        <a:lstStyle/>
        <a:p>
          <a:r>
            <a:rPr lang="en-US" b="1" dirty="0"/>
            <a:t>Next Steps</a:t>
          </a:r>
        </a:p>
      </dgm:t>
    </dgm:pt>
    <dgm:pt modelId="{C993B644-7668-49BF-A55E-0E430EB65246}" type="parTrans" cxnId="{0989C874-71A8-4661-8A7A-F5DAB8F8DB10}">
      <dgm:prSet/>
      <dgm:spPr/>
      <dgm:t>
        <a:bodyPr/>
        <a:lstStyle/>
        <a:p>
          <a:endParaRPr lang="en-US"/>
        </a:p>
      </dgm:t>
    </dgm:pt>
    <dgm:pt modelId="{22A3A5B8-1606-4097-B2C7-4709579E48FC}" type="sibTrans" cxnId="{0989C874-71A8-4661-8A7A-F5DAB8F8DB10}">
      <dgm:prSet/>
      <dgm:spPr/>
      <dgm:t>
        <a:bodyPr/>
        <a:lstStyle/>
        <a:p>
          <a:endParaRPr lang="en-US"/>
        </a:p>
      </dgm:t>
    </dgm:pt>
    <dgm:pt modelId="{11F347CF-8B35-4BBE-A837-60D131193CFC}" type="pres">
      <dgm:prSet presAssocID="{77C2D95F-6827-414E-A7EB-EF73AA8B9028}" presName="vert0" presStyleCnt="0">
        <dgm:presLayoutVars>
          <dgm:dir/>
          <dgm:animOne val="branch"/>
          <dgm:animLvl val="lvl"/>
        </dgm:presLayoutVars>
      </dgm:prSet>
      <dgm:spPr/>
    </dgm:pt>
    <dgm:pt modelId="{4A0C49C6-4FDC-4F2E-93B5-26687E44833F}" type="pres">
      <dgm:prSet presAssocID="{90F77B06-4031-4F07-8F79-E1A8830ACC4F}" presName="thickLine" presStyleLbl="alignNode1" presStyleIdx="0" presStyleCnt="8"/>
      <dgm:spPr/>
    </dgm:pt>
    <dgm:pt modelId="{F624530F-5AB6-4F3F-9BA5-C2123D3C363F}" type="pres">
      <dgm:prSet presAssocID="{90F77B06-4031-4F07-8F79-E1A8830ACC4F}" presName="horz1" presStyleCnt="0"/>
      <dgm:spPr/>
    </dgm:pt>
    <dgm:pt modelId="{E9BA8696-7B15-4764-9C4F-9E4D9545AF03}" type="pres">
      <dgm:prSet presAssocID="{90F77B06-4031-4F07-8F79-E1A8830ACC4F}" presName="tx1" presStyleLbl="revTx" presStyleIdx="0" presStyleCnt="8"/>
      <dgm:spPr/>
    </dgm:pt>
    <dgm:pt modelId="{6B4A818D-A4EC-4643-9F77-3BA01AD17A70}" type="pres">
      <dgm:prSet presAssocID="{90F77B06-4031-4F07-8F79-E1A8830ACC4F}" presName="vert1" presStyleCnt="0"/>
      <dgm:spPr/>
    </dgm:pt>
    <dgm:pt modelId="{9F2B815C-2FAD-48B8-8B2A-4B7512F8E998}" type="pres">
      <dgm:prSet presAssocID="{1525A525-3F9C-4A64-AD01-E15F95E62E5C}" presName="thickLine" presStyleLbl="alignNode1" presStyleIdx="1" presStyleCnt="8"/>
      <dgm:spPr/>
    </dgm:pt>
    <dgm:pt modelId="{57CB423E-3509-4334-821E-37BF3CD62EE8}" type="pres">
      <dgm:prSet presAssocID="{1525A525-3F9C-4A64-AD01-E15F95E62E5C}" presName="horz1" presStyleCnt="0"/>
      <dgm:spPr/>
    </dgm:pt>
    <dgm:pt modelId="{AAE9C340-FBC9-480A-8D22-FADA048182F2}" type="pres">
      <dgm:prSet presAssocID="{1525A525-3F9C-4A64-AD01-E15F95E62E5C}" presName="tx1" presStyleLbl="revTx" presStyleIdx="1" presStyleCnt="8"/>
      <dgm:spPr/>
    </dgm:pt>
    <dgm:pt modelId="{EC3CAEB8-08E8-4029-A416-C9FDF14B6225}" type="pres">
      <dgm:prSet presAssocID="{1525A525-3F9C-4A64-AD01-E15F95E62E5C}" presName="vert1" presStyleCnt="0"/>
      <dgm:spPr/>
    </dgm:pt>
    <dgm:pt modelId="{DD0908A8-7843-4B99-95E6-B537CE1613B8}" type="pres">
      <dgm:prSet presAssocID="{388EFBAC-515E-4B16-958B-DA4B508E9489}" presName="thickLine" presStyleLbl="alignNode1" presStyleIdx="2" presStyleCnt="8"/>
      <dgm:spPr/>
    </dgm:pt>
    <dgm:pt modelId="{042DF6C8-B032-4C6A-B4C3-484BA632FA92}" type="pres">
      <dgm:prSet presAssocID="{388EFBAC-515E-4B16-958B-DA4B508E9489}" presName="horz1" presStyleCnt="0"/>
      <dgm:spPr/>
    </dgm:pt>
    <dgm:pt modelId="{79CEFE21-FD93-42C6-8359-5545C89C2987}" type="pres">
      <dgm:prSet presAssocID="{388EFBAC-515E-4B16-958B-DA4B508E9489}" presName="tx1" presStyleLbl="revTx" presStyleIdx="2" presStyleCnt="8"/>
      <dgm:spPr/>
    </dgm:pt>
    <dgm:pt modelId="{D6FAF74C-1ED7-481A-9ECD-DCAA2CFF19ED}" type="pres">
      <dgm:prSet presAssocID="{388EFBAC-515E-4B16-958B-DA4B508E9489}" presName="vert1" presStyleCnt="0"/>
      <dgm:spPr/>
    </dgm:pt>
    <dgm:pt modelId="{5FDE8267-A91A-4B83-9B3A-9E07EDA6C3C2}" type="pres">
      <dgm:prSet presAssocID="{C28B317F-42DE-4D87-ACD6-EF59406180B2}" presName="thickLine" presStyleLbl="alignNode1" presStyleIdx="3" presStyleCnt="8"/>
      <dgm:spPr/>
    </dgm:pt>
    <dgm:pt modelId="{2DA9C687-9D35-4AAB-A767-5F5FAD590916}" type="pres">
      <dgm:prSet presAssocID="{C28B317F-42DE-4D87-ACD6-EF59406180B2}" presName="horz1" presStyleCnt="0"/>
      <dgm:spPr/>
    </dgm:pt>
    <dgm:pt modelId="{2843DA6B-9F81-408A-8B8D-1FA67EEC465F}" type="pres">
      <dgm:prSet presAssocID="{C28B317F-42DE-4D87-ACD6-EF59406180B2}" presName="tx1" presStyleLbl="revTx" presStyleIdx="3" presStyleCnt="8"/>
      <dgm:spPr/>
    </dgm:pt>
    <dgm:pt modelId="{960267AC-8961-41F6-8FF7-87A31F0CA567}" type="pres">
      <dgm:prSet presAssocID="{C28B317F-42DE-4D87-ACD6-EF59406180B2}" presName="vert1" presStyleCnt="0"/>
      <dgm:spPr/>
    </dgm:pt>
    <dgm:pt modelId="{B8F8C16C-AD92-4E58-85E5-175470A79164}" type="pres">
      <dgm:prSet presAssocID="{A53A8A38-F562-4030-A918-65B33439F714}" presName="thickLine" presStyleLbl="alignNode1" presStyleIdx="4" presStyleCnt="8"/>
      <dgm:spPr/>
    </dgm:pt>
    <dgm:pt modelId="{9ECC4342-56B0-48F7-8B4C-0AC82B52ECBE}" type="pres">
      <dgm:prSet presAssocID="{A53A8A38-F562-4030-A918-65B33439F714}" presName="horz1" presStyleCnt="0"/>
      <dgm:spPr/>
    </dgm:pt>
    <dgm:pt modelId="{CB5C3EE5-DE6F-4020-B000-E1287C23B6F8}" type="pres">
      <dgm:prSet presAssocID="{A53A8A38-F562-4030-A918-65B33439F714}" presName="tx1" presStyleLbl="revTx" presStyleIdx="4" presStyleCnt="8"/>
      <dgm:spPr/>
    </dgm:pt>
    <dgm:pt modelId="{FBBB1E9F-2CAD-41FE-9754-35659132F730}" type="pres">
      <dgm:prSet presAssocID="{A53A8A38-F562-4030-A918-65B33439F714}" presName="vert1" presStyleCnt="0"/>
      <dgm:spPr/>
    </dgm:pt>
    <dgm:pt modelId="{7305AA52-EAE6-443F-8DC5-AFC087F9A6CF}" type="pres">
      <dgm:prSet presAssocID="{15CC470E-5153-4E01-B266-920AEE77F5DF}" presName="thickLine" presStyleLbl="alignNode1" presStyleIdx="5" presStyleCnt="8"/>
      <dgm:spPr/>
    </dgm:pt>
    <dgm:pt modelId="{50CA99E9-6D17-4BC6-845F-5B72C39016E4}" type="pres">
      <dgm:prSet presAssocID="{15CC470E-5153-4E01-B266-920AEE77F5DF}" presName="horz1" presStyleCnt="0"/>
      <dgm:spPr/>
    </dgm:pt>
    <dgm:pt modelId="{3AA2980B-35DF-4C61-8C22-3E97ACC718BF}" type="pres">
      <dgm:prSet presAssocID="{15CC470E-5153-4E01-B266-920AEE77F5DF}" presName="tx1" presStyleLbl="revTx" presStyleIdx="5" presStyleCnt="8"/>
      <dgm:spPr/>
    </dgm:pt>
    <dgm:pt modelId="{9C1050B0-587E-4307-AC74-679449BC715D}" type="pres">
      <dgm:prSet presAssocID="{15CC470E-5153-4E01-B266-920AEE77F5DF}" presName="vert1" presStyleCnt="0"/>
      <dgm:spPr/>
    </dgm:pt>
    <dgm:pt modelId="{ADD4F633-230D-49DD-8B7A-F1F9F22D464A}" type="pres">
      <dgm:prSet presAssocID="{EC60C7C9-FD34-4496-B5F7-C00377FB29A1}" presName="thickLine" presStyleLbl="alignNode1" presStyleIdx="6" presStyleCnt="8"/>
      <dgm:spPr/>
    </dgm:pt>
    <dgm:pt modelId="{39E02C9E-CCE5-45A4-834E-6C49B5C38AAD}" type="pres">
      <dgm:prSet presAssocID="{EC60C7C9-FD34-4496-B5F7-C00377FB29A1}" presName="horz1" presStyleCnt="0"/>
      <dgm:spPr/>
    </dgm:pt>
    <dgm:pt modelId="{8882683C-82AF-4C70-A2B7-2DD2DA72C473}" type="pres">
      <dgm:prSet presAssocID="{EC60C7C9-FD34-4496-B5F7-C00377FB29A1}" presName="tx1" presStyleLbl="revTx" presStyleIdx="6" presStyleCnt="8"/>
      <dgm:spPr/>
    </dgm:pt>
    <dgm:pt modelId="{0441D095-CC2F-4805-8F12-048C4E5FDD1A}" type="pres">
      <dgm:prSet presAssocID="{EC60C7C9-FD34-4496-B5F7-C00377FB29A1}" presName="vert1" presStyleCnt="0"/>
      <dgm:spPr/>
    </dgm:pt>
    <dgm:pt modelId="{D6456E24-A0ED-4FBD-B5D0-0CDE149B6DCA}" type="pres">
      <dgm:prSet presAssocID="{1BDCD198-5570-4BBA-8EDB-59B9B3DB4CCD}" presName="thickLine" presStyleLbl="alignNode1" presStyleIdx="7" presStyleCnt="8"/>
      <dgm:spPr/>
    </dgm:pt>
    <dgm:pt modelId="{D93DED00-49BA-4199-AA7D-0AAD6805D0A0}" type="pres">
      <dgm:prSet presAssocID="{1BDCD198-5570-4BBA-8EDB-59B9B3DB4CCD}" presName="horz1" presStyleCnt="0"/>
      <dgm:spPr/>
    </dgm:pt>
    <dgm:pt modelId="{94559B39-FA99-48EC-B5D9-B537AB6EF3BB}" type="pres">
      <dgm:prSet presAssocID="{1BDCD198-5570-4BBA-8EDB-59B9B3DB4CCD}" presName="tx1" presStyleLbl="revTx" presStyleIdx="7" presStyleCnt="8"/>
      <dgm:spPr/>
    </dgm:pt>
    <dgm:pt modelId="{F5ED7701-CD10-4587-877A-EC1AE005E3C9}" type="pres">
      <dgm:prSet presAssocID="{1BDCD198-5570-4BBA-8EDB-59B9B3DB4CCD}" presName="vert1" presStyleCnt="0"/>
      <dgm:spPr/>
    </dgm:pt>
  </dgm:ptLst>
  <dgm:cxnLst>
    <dgm:cxn modelId="{5847A917-F80C-49EC-901D-D00367DF40DC}" type="presOf" srcId="{A53A8A38-F562-4030-A918-65B33439F714}" destId="{CB5C3EE5-DE6F-4020-B000-E1287C23B6F8}" srcOrd="0" destOrd="0" presId="urn:microsoft.com/office/officeart/2008/layout/LinedList"/>
    <dgm:cxn modelId="{B146FF1A-840A-4A02-B838-73B885E2B328}" srcId="{77C2D95F-6827-414E-A7EB-EF73AA8B9028}" destId="{1525A525-3F9C-4A64-AD01-E15F95E62E5C}" srcOrd="1" destOrd="0" parTransId="{A2A4F610-1204-4524-9EC6-0C583E739F89}" sibTransId="{9218A63E-F6E9-4A7D-9909-8E471C6833BE}"/>
    <dgm:cxn modelId="{CBFBEA20-B65F-4ED7-A5FA-051C8E896891}" type="presOf" srcId="{1525A525-3F9C-4A64-AD01-E15F95E62E5C}" destId="{AAE9C340-FBC9-480A-8D22-FADA048182F2}" srcOrd="0" destOrd="0" presId="urn:microsoft.com/office/officeart/2008/layout/LinedList"/>
    <dgm:cxn modelId="{D140092C-A176-4E13-A89D-C1645B913206}" type="presOf" srcId="{1BDCD198-5570-4BBA-8EDB-59B9B3DB4CCD}" destId="{94559B39-FA99-48EC-B5D9-B537AB6EF3BB}" srcOrd="0" destOrd="0" presId="urn:microsoft.com/office/officeart/2008/layout/LinedList"/>
    <dgm:cxn modelId="{BF924E2D-1C9F-4228-B92F-2E88A8AE5C05}" srcId="{77C2D95F-6827-414E-A7EB-EF73AA8B9028}" destId="{90F77B06-4031-4F07-8F79-E1A8830ACC4F}" srcOrd="0" destOrd="0" parTransId="{742DD9DA-B0D3-4459-B461-C15DBE9CAEB9}" sibTransId="{19BFB118-80D0-40E5-AA03-CD97852495EE}"/>
    <dgm:cxn modelId="{8C79763E-7F42-41D5-9AD0-CCBA11AADC12}" type="presOf" srcId="{388EFBAC-515E-4B16-958B-DA4B508E9489}" destId="{79CEFE21-FD93-42C6-8359-5545C89C2987}" srcOrd="0" destOrd="0" presId="urn:microsoft.com/office/officeart/2008/layout/LinedList"/>
    <dgm:cxn modelId="{FAF05461-61C1-44B2-82C3-FF041971C600}" srcId="{77C2D95F-6827-414E-A7EB-EF73AA8B9028}" destId="{15CC470E-5153-4E01-B266-920AEE77F5DF}" srcOrd="5" destOrd="0" parTransId="{ACFEF39A-104B-4B7B-A36A-0631CCAC33D8}" sibTransId="{B4796955-DA0B-48C3-A966-C80C7C4359FC}"/>
    <dgm:cxn modelId="{96516642-D8C0-4347-8546-A2D34B9C5DCF}" type="presOf" srcId="{90F77B06-4031-4F07-8F79-E1A8830ACC4F}" destId="{E9BA8696-7B15-4764-9C4F-9E4D9545AF03}" srcOrd="0" destOrd="0" presId="urn:microsoft.com/office/officeart/2008/layout/LinedList"/>
    <dgm:cxn modelId="{25B08049-2A9F-46AE-B9EF-415C40C89B54}" srcId="{77C2D95F-6827-414E-A7EB-EF73AA8B9028}" destId="{EC60C7C9-FD34-4496-B5F7-C00377FB29A1}" srcOrd="6" destOrd="0" parTransId="{7655E53F-5533-473A-847E-5FA9738EF3CE}" sibTransId="{7E34A019-7F0E-4F60-9932-246770640C8F}"/>
    <dgm:cxn modelId="{A517B26D-0920-4CA6-82CB-22EC02737ED6}" type="presOf" srcId="{77C2D95F-6827-414E-A7EB-EF73AA8B9028}" destId="{11F347CF-8B35-4BBE-A837-60D131193CFC}" srcOrd="0" destOrd="0" presId="urn:microsoft.com/office/officeart/2008/layout/LinedList"/>
    <dgm:cxn modelId="{0989C874-71A8-4661-8A7A-F5DAB8F8DB10}" srcId="{77C2D95F-6827-414E-A7EB-EF73AA8B9028}" destId="{1BDCD198-5570-4BBA-8EDB-59B9B3DB4CCD}" srcOrd="7" destOrd="0" parTransId="{C993B644-7668-49BF-A55E-0E430EB65246}" sibTransId="{22A3A5B8-1606-4097-B2C7-4709579E48FC}"/>
    <dgm:cxn modelId="{67D4F276-A5E2-4B55-8461-098064BF8591}" type="presOf" srcId="{15CC470E-5153-4E01-B266-920AEE77F5DF}" destId="{3AA2980B-35DF-4C61-8C22-3E97ACC718BF}" srcOrd="0" destOrd="0" presId="urn:microsoft.com/office/officeart/2008/layout/LinedList"/>
    <dgm:cxn modelId="{A05AA7BF-E709-4051-850D-396E7969D7AA}" srcId="{77C2D95F-6827-414E-A7EB-EF73AA8B9028}" destId="{A53A8A38-F562-4030-A918-65B33439F714}" srcOrd="4" destOrd="0" parTransId="{B90A24C6-3BD7-42B7-BD41-50C16D3B5899}" sibTransId="{5E735412-EF65-46A6-AAC1-C8B516B2FED7}"/>
    <dgm:cxn modelId="{494A63C0-2106-4B6E-B21F-952A874EB1DE}" srcId="{77C2D95F-6827-414E-A7EB-EF73AA8B9028}" destId="{C28B317F-42DE-4D87-ACD6-EF59406180B2}" srcOrd="3" destOrd="0" parTransId="{E3B7211C-FFA0-473B-8F4C-E46FC3ACE21A}" sibTransId="{1773A594-5508-475E-8DAA-6DBD7FD19EB4}"/>
    <dgm:cxn modelId="{1B97C3DC-6250-4A98-B17C-84B174BDCFE6}" type="presOf" srcId="{EC60C7C9-FD34-4496-B5F7-C00377FB29A1}" destId="{8882683C-82AF-4C70-A2B7-2DD2DA72C473}" srcOrd="0" destOrd="0" presId="urn:microsoft.com/office/officeart/2008/layout/LinedList"/>
    <dgm:cxn modelId="{3CDAB0E4-5174-424F-93E3-27A866A32902}" srcId="{77C2D95F-6827-414E-A7EB-EF73AA8B9028}" destId="{388EFBAC-515E-4B16-958B-DA4B508E9489}" srcOrd="2" destOrd="0" parTransId="{73A2BC2F-D604-4D97-A137-F1C9D8406196}" sibTransId="{C50823AE-C964-4EC1-A2B7-CAFADA6C7C54}"/>
    <dgm:cxn modelId="{2B8A84F5-F0D1-4FDA-8F71-EDAE460E7B56}" type="presOf" srcId="{C28B317F-42DE-4D87-ACD6-EF59406180B2}" destId="{2843DA6B-9F81-408A-8B8D-1FA67EEC465F}" srcOrd="0" destOrd="0" presId="urn:microsoft.com/office/officeart/2008/layout/LinedList"/>
    <dgm:cxn modelId="{086F57AE-6BFB-4C47-AD87-5A8197A54800}" type="presParOf" srcId="{11F347CF-8B35-4BBE-A837-60D131193CFC}" destId="{4A0C49C6-4FDC-4F2E-93B5-26687E44833F}" srcOrd="0" destOrd="0" presId="urn:microsoft.com/office/officeart/2008/layout/LinedList"/>
    <dgm:cxn modelId="{BE44E742-9698-4DFF-9222-11523DA325B0}" type="presParOf" srcId="{11F347CF-8B35-4BBE-A837-60D131193CFC}" destId="{F624530F-5AB6-4F3F-9BA5-C2123D3C363F}" srcOrd="1" destOrd="0" presId="urn:microsoft.com/office/officeart/2008/layout/LinedList"/>
    <dgm:cxn modelId="{51CEF836-59BB-46D1-8703-1A504DD17F40}" type="presParOf" srcId="{F624530F-5AB6-4F3F-9BA5-C2123D3C363F}" destId="{E9BA8696-7B15-4764-9C4F-9E4D9545AF03}" srcOrd="0" destOrd="0" presId="urn:microsoft.com/office/officeart/2008/layout/LinedList"/>
    <dgm:cxn modelId="{21E3C15C-57EB-4002-A92D-A525A719E01C}" type="presParOf" srcId="{F624530F-5AB6-4F3F-9BA5-C2123D3C363F}" destId="{6B4A818D-A4EC-4643-9F77-3BA01AD17A70}" srcOrd="1" destOrd="0" presId="urn:microsoft.com/office/officeart/2008/layout/LinedList"/>
    <dgm:cxn modelId="{7575512F-1631-4CEC-A513-14923593D93F}" type="presParOf" srcId="{11F347CF-8B35-4BBE-A837-60D131193CFC}" destId="{9F2B815C-2FAD-48B8-8B2A-4B7512F8E998}" srcOrd="2" destOrd="0" presId="urn:microsoft.com/office/officeart/2008/layout/LinedList"/>
    <dgm:cxn modelId="{432934AF-D895-48E3-A1EB-EFF94D82115C}" type="presParOf" srcId="{11F347CF-8B35-4BBE-A837-60D131193CFC}" destId="{57CB423E-3509-4334-821E-37BF3CD62EE8}" srcOrd="3" destOrd="0" presId="urn:microsoft.com/office/officeart/2008/layout/LinedList"/>
    <dgm:cxn modelId="{72C53991-5361-487E-BBFA-7C47A00C28EB}" type="presParOf" srcId="{57CB423E-3509-4334-821E-37BF3CD62EE8}" destId="{AAE9C340-FBC9-480A-8D22-FADA048182F2}" srcOrd="0" destOrd="0" presId="urn:microsoft.com/office/officeart/2008/layout/LinedList"/>
    <dgm:cxn modelId="{35DA1455-FD33-40FA-9AF7-22B5231D5BA2}" type="presParOf" srcId="{57CB423E-3509-4334-821E-37BF3CD62EE8}" destId="{EC3CAEB8-08E8-4029-A416-C9FDF14B6225}" srcOrd="1" destOrd="0" presId="urn:microsoft.com/office/officeart/2008/layout/LinedList"/>
    <dgm:cxn modelId="{D95C5615-232E-4FAF-B67D-2F6C9018429F}" type="presParOf" srcId="{11F347CF-8B35-4BBE-A837-60D131193CFC}" destId="{DD0908A8-7843-4B99-95E6-B537CE1613B8}" srcOrd="4" destOrd="0" presId="urn:microsoft.com/office/officeart/2008/layout/LinedList"/>
    <dgm:cxn modelId="{D7E24246-666F-4AD9-A077-AC9C3191B52B}" type="presParOf" srcId="{11F347CF-8B35-4BBE-A837-60D131193CFC}" destId="{042DF6C8-B032-4C6A-B4C3-484BA632FA92}" srcOrd="5" destOrd="0" presId="urn:microsoft.com/office/officeart/2008/layout/LinedList"/>
    <dgm:cxn modelId="{111D5266-92B4-4159-9A7B-08A01828939B}" type="presParOf" srcId="{042DF6C8-B032-4C6A-B4C3-484BA632FA92}" destId="{79CEFE21-FD93-42C6-8359-5545C89C2987}" srcOrd="0" destOrd="0" presId="urn:microsoft.com/office/officeart/2008/layout/LinedList"/>
    <dgm:cxn modelId="{FADD91B3-92DE-45B5-8CF5-661518A4389B}" type="presParOf" srcId="{042DF6C8-B032-4C6A-B4C3-484BA632FA92}" destId="{D6FAF74C-1ED7-481A-9ECD-DCAA2CFF19ED}" srcOrd="1" destOrd="0" presId="urn:microsoft.com/office/officeart/2008/layout/LinedList"/>
    <dgm:cxn modelId="{F4976A30-7373-4C48-8F33-0CD39DEEE8C4}" type="presParOf" srcId="{11F347CF-8B35-4BBE-A837-60D131193CFC}" destId="{5FDE8267-A91A-4B83-9B3A-9E07EDA6C3C2}" srcOrd="6" destOrd="0" presId="urn:microsoft.com/office/officeart/2008/layout/LinedList"/>
    <dgm:cxn modelId="{77AF6D06-15B4-4C01-8609-EFF759A54104}" type="presParOf" srcId="{11F347CF-8B35-4BBE-A837-60D131193CFC}" destId="{2DA9C687-9D35-4AAB-A767-5F5FAD590916}" srcOrd="7" destOrd="0" presId="urn:microsoft.com/office/officeart/2008/layout/LinedList"/>
    <dgm:cxn modelId="{092FC0B4-C52A-4A6E-A565-1762A8C9A6A1}" type="presParOf" srcId="{2DA9C687-9D35-4AAB-A767-5F5FAD590916}" destId="{2843DA6B-9F81-408A-8B8D-1FA67EEC465F}" srcOrd="0" destOrd="0" presId="urn:microsoft.com/office/officeart/2008/layout/LinedList"/>
    <dgm:cxn modelId="{6836827F-D7EB-4F80-8FAD-48F16A02E80D}" type="presParOf" srcId="{2DA9C687-9D35-4AAB-A767-5F5FAD590916}" destId="{960267AC-8961-41F6-8FF7-87A31F0CA567}" srcOrd="1" destOrd="0" presId="urn:microsoft.com/office/officeart/2008/layout/LinedList"/>
    <dgm:cxn modelId="{0DFA2DCC-974F-4676-AAF3-9E26B04DB13D}" type="presParOf" srcId="{11F347CF-8B35-4BBE-A837-60D131193CFC}" destId="{B8F8C16C-AD92-4E58-85E5-175470A79164}" srcOrd="8" destOrd="0" presId="urn:microsoft.com/office/officeart/2008/layout/LinedList"/>
    <dgm:cxn modelId="{4E5C96AF-5423-4ED0-971C-BF41BFA5EC6E}" type="presParOf" srcId="{11F347CF-8B35-4BBE-A837-60D131193CFC}" destId="{9ECC4342-56B0-48F7-8B4C-0AC82B52ECBE}" srcOrd="9" destOrd="0" presId="urn:microsoft.com/office/officeart/2008/layout/LinedList"/>
    <dgm:cxn modelId="{60EFB42D-3EBD-4439-9CEB-25B1F836FA92}" type="presParOf" srcId="{9ECC4342-56B0-48F7-8B4C-0AC82B52ECBE}" destId="{CB5C3EE5-DE6F-4020-B000-E1287C23B6F8}" srcOrd="0" destOrd="0" presId="urn:microsoft.com/office/officeart/2008/layout/LinedList"/>
    <dgm:cxn modelId="{E32E6F7F-FA7A-4965-8A15-6A7954536B95}" type="presParOf" srcId="{9ECC4342-56B0-48F7-8B4C-0AC82B52ECBE}" destId="{FBBB1E9F-2CAD-41FE-9754-35659132F730}" srcOrd="1" destOrd="0" presId="urn:microsoft.com/office/officeart/2008/layout/LinedList"/>
    <dgm:cxn modelId="{BF867850-DE44-456C-ADD9-2339F6E21351}" type="presParOf" srcId="{11F347CF-8B35-4BBE-A837-60D131193CFC}" destId="{7305AA52-EAE6-443F-8DC5-AFC087F9A6CF}" srcOrd="10" destOrd="0" presId="urn:microsoft.com/office/officeart/2008/layout/LinedList"/>
    <dgm:cxn modelId="{F8B67E46-0149-4172-A42B-622CE59EC8E3}" type="presParOf" srcId="{11F347CF-8B35-4BBE-A837-60D131193CFC}" destId="{50CA99E9-6D17-4BC6-845F-5B72C39016E4}" srcOrd="11" destOrd="0" presId="urn:microsoft.com/office/officeart/2008/layout/LinedList"/>
    <dgm:cxn modelId="{3D6AF901-A468-46BC-B61C-6E3A09839252}" type="presParOf" srcId="{50CA99E9-6D17-4BC6-845F-5B72C39016E4}" destId="{3AA2980B-35DF-4C61-8C22-3E97ACC718BF}" srcOrd="0" destOrd="0" presId="urn:microsoft.com/office/officeart/2008/layout/LinedList"/>
    <dgm:cxn modelId="{D1BE15B9-9D8F-4C28-884A-16DBA1731794}" type="presParOf" srcId="{50CA99E9-6D17-4BC6-845F-5B72C39016E4}" destId="{9C1050B0-587E-4307-AC74-679449BC715D}" srcOrd="1" destOrd="0" presId="urn:microsoft.com/office/officeart/2008/layout/LinedList"/>
    <dgm:cxn modelId="{4EE503F2-0269-4F4C-A767-B48B16E9A298}" type="presParOf" srcId="{11F347CF-8B35-4BBE-A837-60D131193CFC}" destId="{ADD4F633-230D-49DD-8B7A-F1F9F22D464A}" srcOrd="12" destOrd="0" presId="urn:microsoft.com/office/officeart/2008/layout/LinedList"/>
    <dgm:cxn modelId="{4126F0C2-4F76-4966-B1ED-E46ADB9A0135}" type="presParOf" srcId="{11F347CF-8B35-4BBE-A837-60D131193CFC}" destId="{39E02C9E-CCE5-45A4-834E-6C49B5C38AAD}" srcOrd="13" destOrd="0" presId="urn:microsoft.com/office/officeart/2008/layout/LinedList"/>
    <dgm:cxn modelId="{9B0DB46E-5A36-4CA8-93E0-AC23057A2763}" type="presParOf" srcId="{39E02C9E-CCE5-45A4-834E-6C49B5C38AAD}" destId="{8882683C-82AF-4C70-A2B7-2DD2DA72C473}" srcOrd="0" destOrd="0" presId="urn:microsoft.com/office/officeart/2008/layout/LinedList"/>
    <dgm:cxn modelId="{A91C2C4F-9803-481F-A29F-991AA7DEC0D6}" type="presParOf" srcId="{39E02C9E-CCE5-45A4-834E-6C49B5C38AAD}" destId="{0441D095-CC2F-4805-8F12-048C4E5FDD1A}" srcOrd="1" destOrd="0" presId="urn:microsoft.com/office/officeart/2008/layout/LinedList"/>
    <dgm:cxn modelId="{522C605A-AF7B-4318-A70E-6E9DEF4A792A}" type="presParOf" srcId="{11F347CF-8B35-4BBE-A837-60D131193CFC}" destId="{D6456E24-A0ED-4FBD-B5D0-0CDE149B6DCA}" srcOrd="14" destOrd="0" presId="urn:microsoft.com/office/officeart/2008/layout/LinedList"/>
    <dgm:cxn modelId="{EDB44963-FC5C-4927-9468-72DD2595C0A1}" type="presParOf" srcId="{11F347CF-8B35-4BBE-A837-60D131193CFC}" destId="{D93DED00-49BA-4199-AA7D-0AAD6805D0A0}" srcOrd="15" destOrd="0" presId="urn:microsoft.com/office/officeart/2008/layout/LinedList"/>
    <dgm:cxn modelId="{C912228F-D40A-4593-A8E1-D156EBEB089A}" type="presParOf" srcId="{D93DED00-49BA-4199-AA7D-0AAD6805D0A0}" destId="{94559B39-FA99-48EC-B5D9-B537AB6EF3BB}" srcOrd="0" destOrd="0" presId="urn:microsoft.com/office/officeart/2008/layout/LinedList"/>
    <dgm:cxn modelId="{6BC15384-6629-4F5F-B7E4-906F265313B1}" type="presParOf" srcId="{D93DED00-49BA-4199-AA7D-0AAD6805D0A0}" destId="{F5ED7701-CD10-4587-877A-EC1AE005E3C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741A396-94B6-4CC8-A43C-645219D25F18}"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E6CFB8D6-7FA6-4BC8-85FE-2E55C659CF07}">
      <dgm:prSet/>
      <dgm:spPr/>
      <dgm:t>
        <a:bodyPr/>
        <a:lstStyle/>
        <a:p>
          <a:r>
            <a:rPr lang="en-US" dirty="0"/>
            <a:t>Send letter of introduction with first distribution</a:t>
          </a:r>
        </a:p>
      </dgm:t>
    </dgm:pt>
    <dgm:pt modelId="{CA8873FE-720C-4842-B0EF-50AB663AC929}" type="parTrans" cxnId="{5990B1CF-D769-4310-AC82-2A3D48871754}">
      <dgm:prSet/>
      <dgm:spPr/>
      <dgm:t>
        <a:bodyPr/>
        <a:lstStyle/>
        <a:p>
          <a:endParaRPr lang="en-US"/>
        </a:p>
      </dgm:t>
    </dgm:pt>
    <dgm:pt modelId="{4F2F0344-B616-43D0-9EEB-10E676BCAF9D}" type="sibTrans" cxnId="{5990B1CF-D769-4310-AC82-2A3D48871754}">
      <dgm:prSet/>
      <dgm:spPr/>
      <dgm:t>
        <a:bodyPr/>
        <a:lstStyle/>
        <a:p>
          <a:endParaRPr lang="en-US"/>
        </a:p>
      </dgm:t>
    </dgm:pt>
    <dgm:pt modelId="{E7F819F7-BECA-4200-B9E3-B920F43D0CFE}" type="pres">
      <dgm:prSet presAssocID="{C741A396-94B6-4CC8-A43C-645219D25F18}" presName="diagram" presStyleCnt="0">
        <dgm:presLayoutVars>
          <dgm:dir/>
          <dgm:resizeHandles val="exact"/>
        </dgm:presLayoutVars>
      </dgm:prSet>
      <dgm:spPr/>
    </dgm:pt>
    <dgm:pt modelId="{51078BD3-EFA5-4411-95B8-5DC245CD8EB1}" type="pres">
      <dgm:prSet presAssocID="{E6CFB8D6-7FA6-4BC8-85FE-2E55C659CF07}" presName="node" presStyleLbl="node1" presStyleIdx="0" presStyleCnt="1">
        <dgm:presLayoutVars>
          <dgm:bulletEnabled val="1"/>
        </dgm:presLayoutVars>
      </dgm:prSet>
      <dgm:spPr/>
    </dgm:pt>
  </dgm:ptLst>
  <dgm:cxnLst>
    <dgm:cxn modelId="{7478D169-91DE-4BEB-A1C4-644D55F5842D}" type="presOf" srcId="{C741A396-94B6-4CC8-A43C-645219D25F18}" destId="{E7F819F7-BECA-4200-B9E3-B920F43D0CFE}" srcOrd="0" destOrd="0" presId="urn:microsoft.com/office/officeart/2005/8/layout/default"/>
    <dgm:cxn modelId="{62085EB4-B450-486A-84C8-B9E5DF198D9E}" type="presOf" srcId="{E6CFB8D6-7FA6-4BC8-85FE-2E55C659CF07}" destId="{51078BD3-EFA5-4411-95B8-5DC245CD8EB1}" srcOrd="0" destOrd="0" presId="urn:microsoft.com/office/officeart/2005/8/layout/default"/>
    <dgm:cxn modelId="{5990B1CF-D769-4310-AC82-2A3D48871754}" srcId="{C741A396-94B6-4CC8-A43C-645219D25F18}" destId="{E6CFB8D6-7FA6-4BC8-85FE-2E55C659CF07}" srcOrd="0" destOrd="0" parTransId="{CA8873FE-720C-4842-B0EF-50AB663AC929}" sibTransId="{4F2F0344-B616-43D0-9EEB-10E676BCAF9D}"/>
    <dgm:cxn modelId="{8611972C-E3D3-405B-88D7-857B999430F2}" type="presParOf" srcId="{E7F819F7-BECA-4200-B9E3-B920F43D0CFE}" destId="{51078BD3-EFA5-4411-95B8-5DC245CD8EB1}"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741A396-94B6-4CC8-A43C-645219D25F18}"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en-US"/>
        </a:p>
      </dgm:t>
    </dgm:pt>
    <dgm:pt modelId="{E6CFB8D6-7FA6-4BC8-85FE-2E55C659CF07}">
      <dgm:prSet/>
      <dgm:spPr/>
      <dgm:t>
        <a:bodyPr/>
        <a:lstStyle/>
        <a:p>
          <a:r>
            <a:rPr lang="en-US" dirty="0"/>
            <a:t>October – May</a:t>
          </a:r>
        </a:p>
      </dgm:t>
    </dgm:pt>
    <dgm:pt modelId="{CA8873FE-720C-4842-B0EF-50AB663AC929}" type="parTrans" cxnId="{5990B1CF-D769-4310-AC82-2A3D48871754}">
      <dgm:prSet/>
      <dgm:spPr/>
      <dgm:t>
        <a:bodyPr/>
        <a:lstStyle/>
        <a:p>
          <a:endParaRPr lang="en-US"/>
        </a:p>
      </dgm:t>
    </dgm:pt>
    <dgm:pt modelId="{4F2F0344-B616-43D0-9EEB-10E676BCAF9D}" type="sibTrans" cxnId="{5990B1CF-D769-4310-AC82-2A3D48871754}">
      <dgm:prSet/>
      <dgm:spPr/>
      <dgm:t>
        <a:bodyPr/>
        <a:lstStyle/>
        <a:p>
          <a:endParaRPr lang="en-US"/>
        </a:p>
      </dgm:t>
    </dgm:pt>
    <dgm:pt modelId="{709B1B15-C4CE-45D1-BF3A-0BE5EAAE0E9A}">
      <dgm:prSet/>
      <dgm:spPr/>
      <dgm:t>
        <a:bodyPr/>
        <a:lstStyle/>
        <a:p>
          <a:r>
            <a:rPr lang="en-US" dirty="0"/>
            <a:t>Extra self-selected book in May</a:t>
          </a:r>
        </a:p>
      </dgm:t>
    </dgm:pt>
    <dgm:pt modelId="{6586A169-D76E-4CB4-A4FC-307E1972BDF8}" type="parTrans" cxnId="{CAEDCB3C-09A9-4D2D-966C-EFBB3C4138CF}">
      <dgm:prSet/>
      <dgm:spPr/>
      <dgm:t>
        <a:bodyPr/>
        <a:lstStyle/>
        <a:p>
          <a:endParaRPr lang="en-US"/>
        </a:p>
      </dgm:t>
    </dgm:pt>
    <dgm:pt modelId="{9390FA05-4889-48BA-BBE1-8B39159EE70E}" type="sibTrans" cxnId="{CAEDCB3C-09A9-4D2D-966C-EFBB3C4138CF}">
      <dgm:prSet/>
      <dgm:spPr/>
      <dgm:t>
        <a:bodyPr/>
        <a:lstStyle/>
        <a:p>
          <a:endParaRPr lang="en-US"/>
        </a:p>
      </dgm:t>
    </dgm:pt>
    <dgm:pt modelId="{B52C5961-2580-4C8F-8EF9-D567E9ACF4CA}">
      <dgm:prSet phldrT="[Text]"/>
      <dgm:spPr/>
      <dgm:t>
        <a:bodyPr/>
        <a:lstStyle/>
        <a:p>
          <a:r>
            <a:rPr lang="en-US" dirty="0"/>
            <a:t>Inventory books upon arrival</a:t>
          </a:r>
        </a:p>
      </dgm:t>
    </dgm:pt>
    <dgm:pt modelId="{205D52E7-E342-4917-967F-9B3C75C467F2}" type="parTrans" cxnId="{6D010E75-9547-43C3-8C3F-513E2C2A0129}">
      <dgm:prSet/>
      <dgm:spPr/>
      <dgm:t>
        <a:bodyPr/>
        <a:lstStyle/>
        <a:p>
          <a:endParaRPr lang="en-US"/>
        </a:p>
      </dgm:t>
    </dgm:pt>
    <dgm:pt modelId="{C30337ED-356A-47E8-92DE-53FDF6D08DF5}" type="sibTrans" cxnId="{6D010E75-9547-43C3-8C3F-513E2C2A0129}">
      <dgm:prSet/>
      <dgm:spPr/>
      <dgm:t>
        <a:bodyPr/>
        <a:lstStyle/>
        <a:p>
          <a:endParaRPr lang="en-US"/>
        </a:p>
      </dgm:t>
    </dgm:pt>
    <dgm:pt modelId="{4718105F-C0A9-4182-83BB-91E515B7F8CE}" type="pres">
      <dgm:prSet presAssocID="{C741A396-94B6-4CC8-A43C-645219D25F18}" presName="Name0" presStyleCnt="0">
        <dgm:presLayoutVars>
          <dgm:dir/>
          <dgm:animLvl val="lvl"/>
          <dgm:resizeHandles val="exact"/>
        </dgm:presLayoutVars>
      </dgm:prSet>
      <dgm:spPr/>
    </dgm:pt>
    <dgm:pt modelId="{3D3753A9-1657-4F08-96DC-EE62B248D01D}" type="pres">
      <dgm:prSet presAssocID="{E6CFB8D6-7FA6-4BC8-85FE-2E55C659CF07}" presName="parTxOnly" presStyleLbl="node1" presStyleIdx="0" presStyleCnt="3">
        <dgm:presLayoutVars>
          <dgm:chMax val="0"/>
          <dgm:chPref val="0"/>
          <dgm:bulletEnabled val="1"/>
        </dgm:presLayoutVars>
      </dgm:prSet>
      <dgm:spPr/>
    </dgm:pt>
    <dgm:pt modelId="{BDF1A4C8-8F0E-45D7-A5EB-0E6E5C6C40F8}" type="pres">
      <dgm:prSet presAssocID="{4F2F0344-B616-43D0-9EEB-10E676BCAF9D}" presName="parTxOnlySpace" presStyleCnt="0"/>
      <dgm:spPr/>
    </dgm:pt>
    <dgm:pt modelId="{B8DB30AE-1873-4F01-814E-3995F08DC3F9}" type="pres">
      <dgm:prSet presAssocID="{709B1B15-C4CE-45D1-BF3A-0BE5EAAE0E9A}" presName="parTxOnly" presStyleLbl="node1" presStyleIdx="1" presStyleCnt="3">
        <dgm:presLayoutVars>
          <dgm:chMax val="0"/>
          <dgm:chPref val="0"/>
          <dgm:bulletEnabled val="1"/>
        </dgm:presLayoutVars>
      </dgm:prSet>
      <dgm:spPr/>
    </dgm:pt>
    <dgm:pt modelId="{156BB7B3-4EED-4370-A6EC-CA91227F3815}" type="pres">
      <dgm:prSet presAssocID="{9390FA05-4889-48BA-BBE1-8B39159EE70E}" presName="parTxOnlySpace" presStyleCnt="0"/>
      <dgm:spPr/>
    </dgm:pt>
    <dgm:pt modelId="{D3856C66-3AF5-4773-818F-BA6A3B66FD60}" type="pres">
      <dgm:prSet presAssocID="{B52C5961-2580-4C8F-8EF9-D567E9ACF4CA}" presName="parTxOnly" presStyleLbl="node1" presStyleIdx="2" presStyleCnt="3">
        <dgm:presLayoutVars>
          <dgm:chMax val="0"/>
          <dgm:chPref val="0"/>
          <dgm:bulletEnabled val="1"/>
        </dgm:presLayoutVars>
      </dgm:prSet>
      <dgm:spPr/>
    </dgm:pt>
  </dgm:ptLst>
  <dgm:cxnLst>
    <dgm:cxn modelId="{2B52D313-8C12-4403-960A-9163DC7CA387}" type="presOf" srcId="{C741A396-94B6-4CC8-A43C-645219D25F18}" destId="{4718105F-C0A9-4182-83BB-91E515B7F8CE}" srcOrd="0" destOrd="0" presId="urn:microsoft.com/office/officeart/2005/8/layout/chevron1"/>
    <dgm:cxn modelId="{9E65E22A-5203-4DA1-8280-E1F892ACE022}" type="presOf" srcId="{709B1B15-C4CE-45D1-BF3A-0BE5EAAE0E9A}" destId="{B8DB30AE-1873-4F01-814E-3995F08DC3F9}" srcOrd="0" destOrd="0" presId="urn:microsoft.com/office/officeart/2005/8/layout/chevron1"/>
    <dgm:cxn modelId="{CAEDCB3C-09A9-4D2D-966C-EFBB3C4138CF}" srcId="{C741A396-94B6-4CC8-A43C-645219D25F18}" destId="{709B1B15-C4CE-45D1-BF3A-0BE5EAAE0E9A}" srcOrd="1" destOrd="0" parTransId="{6586A169-D76E-4CB4-A4FC-307E1972BDF8}" sibTransId="{9390FA05-4889-48BA-BBE1-8B39159EE70E}"/>
    <dgm:cxn modelId="{6D010E75-9547-43C3-8C3F-513E2C2A0129}" srcId="{C741A396-94B6-4CC8-A43C-645219D25F18}" destId="{B52C5961-2580-4C8F-8EF9-D567E9ACF4CA}" srcOrd="2" destOrd="0" parTransId="{205D52E7-E342-4917-967F-9B3C75C467F2}" sibTransId="{C30337ED-356A-47E8-92DE-53FDF6D08DF5}"/>
    <dgm:cxn modelId="{687B277F-C9D2-4B9B-B757-84ED6EAF138A}" type="presOf" srcId="{E6CFB8D6-7FA6-4BC8-85FE-2E55C659CF07}" destId="{3D3753A9-1657-4F08-96DC-EE62B248D01D}" srcOrd="0" destOrd="0" presId="urn:microsoft.com/office/officeart/2005/8/layout/chevron1"/>
    <dgm:cxn modelId="{F9FDAE9F-D142-4E38-B4C1-0496CDE33634}" type="presOf" srcId="{B52C5961-2580-4C8F-8EF9-D567E9ACF4CA}" destId="{D3856C66-3AF5-4773-818F-BA6A3B66FD60}" srcOrd="0" destOrd="0" presId="urn:microsoft.com/office/officeart/2005/8/layout/chevron1"/>
    <dgm:cxn modelId="{5990B1CF-D769-4310-AC82-2A3D48871754}" srcId="{C741A396-94B6-4CC8-A43C-645219D25F18}" destId="{E6CFB8D6-7FA6-4BC8-85FE-2E55C659CF07}" srcOrd="0" destOrd="0" parTransId="{CA8873FE-720C-4842-B0EF-50AB663AC929}" sibTransId="{4F2F0344-B616-43D0-9EEB-10E676BCAF9D}"/>
    <dgm:cxn modelId="{690D3BDE-AE8A-45B8-A281-ED4AC73735F7}" type="presParOf" srcId="{4718105F-C0A9-4182-83BB-91E515B7F8CE}" destId="{3D3753A9-1657-4F08-96DC-EE62B248D01D}" srcOrd="0" destOrd="0" presId="urn:microsoft.com/office/officeart/2005/8/layout/chevron1"/>
    <dgm:cxn modelId="{FD6E4182-B77E-4F43-A556-56C0ADDA2B1D}" type="presParOf" srcId="{4718105F-C0A9-4182-83BB-91E515B7F8CE}" destId="{BDF1A4C8-8F0E-45D7-A5EB-0E6E5C6C40F8}" srcOrd="1" destOrd="0" presId="urn:microsoft.com/office/officeart/2005/8/layout/chevron1"/>
    <dgm:cxn modelId="{F4349400-AD90-416D-8E3D-09266704C1A1}" type="presParOf" srcId="{4718105F-C0A9-4182-83BB-91E515B7F8CE}" destId="{B8DB30AE-1873-4F01-814E-3995F08DC3F9}" srcOrd="2" destOrd="0" presId="urn:microsoft.com/office/officeart/2005/8/layout/chevron1"/>
    <dgm:cxn modelId="{1F28896A-1EC2-444D-ADA1-8D05A32CF007}" type="presParOf" srcId="{4718105F-C0A9-4182-83BB-91E515B7F8CE}" destId="{156BB7B3-4EED-4370-A6EC-CA91227F3815}" srcOrd="3" destOrd="0" presId="urn:microsoft.com/office/officeart/2005/8/layout/chevron1"/>
    <dgm:cxn modelId="{5AD89B44-D2FC-40F9-BBEC-615880E0CD30}" type="presParOf" srcId="{4718105F-C0A9-4182-83BB-91E515B7F8CE}" destId="{D3856C66-3AF5-4773-818F-BA6A3B66FD60}" srcOrd="4"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741A396-94B6-4CC8-A43C-645219D25F18}"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E6CFB8D6-7FA6-4BC8-85FE-2E55C659CF07}">
      <dgm:prSet/>
      <dgm:spPr/>
      <dgm:t>
        <a:bodyPr/>
        <a:lstStyle/>
        <a:p>
          <a:r>
            <a:rPr lang="en-US" dirty="0"/>
            <a:t>Report enrollment number increases</a:t>
          </a:r>
        </a:p>
      </dgm:t>
    </dgm:pt>
    <dgm:pt modelId="{CA8873FE-720C-4842-B0EF-50AB663AC929}" type="parTrans" cxnId="{5990B1CF-D769-4310-AC82-2A3D48871754}">
      <dgm:prSet/>
      <dgm:spPr/>
      <dgm:t>
        <a:bodyPr/>
        <a:lstStyle/>
        <a:p>
          <a:endParaRPr lang="en-US"/>
        </a:p>
      </dgm:t>
    </dgm:pt>
    <dgm:pt modelId="{4F2F0344-B616-43D0-9EEB-10E676BCAF9D}" type="sibTrans" cxnId="{5990B1CF-D769-4310-AC82-2A3D48871754}">
      <dgm:prSet/>
      <dgm:spPr/>
      <dgm:t>
        <a:bodyPr/>
        <a:lstStyle/>
        <a:p>
          <a:endParaRPr lang="en-US"/>
        </a:p>
      </dgm:t>
    </dgm:pt>
    <dgm:pt modelId="{D58AD290-7848-4203-A533-29AC2E6897A9}" type="pres">
      <dgm:prSet presAssocID="{C741A396-94B6-4CC8-A43C-645219D25F18}" presName="diagram" presStyleCnt="0">
        <dgm:presLayoutVars>
          <dgm:dir/>
          <dgm:resizeHandles val="exact"/>
        </dgm:presLayoutVars>
      </dgm:prSet>
      <dgm:spPr/>
    </dgm:pt>
    <dgm:pt modelId="{6AAA926F-AFF5-4509-8618-98C5A2DDF35D}" type="pres">
      <dgm:prSet presAssocID="{E6CFB8D6-7FA6-4BC8-85FE-2E55C659CF07}" presName="node" presStyleLbl="node1" presStyleIdx="0" presStyleCnt="1">
        <dgm:presLayoutVars>
          <dgm:bulletEnabled val="1"/>
        </dgm:presLayoutVars>
      </dgm:prSet>
      <dgm:spPr/>
    </dgm:pt>
  </dgm:ptLst>
  <dgm:cxnLst>
    <dgm:cxn modelId="{BB2D2A30-A799-4512-880A-AFE87510CD88}" type="presOf" srcId="{E6CFB8D6-7FA6-4BC8-85FE-2E55C659CF07}" destId="{6AAA926F-AFF5-4509-8618-98C5A2DDF35D}" srcOrd="0" destOrd="0" presId="urn:microsoft.com/office/officeart/2005/8/layout/default"/>
    <dgm:cxn modelId="{5990B1CF-D769-4310-AC82-2A3D48871754}" srcId="{C741A396-94B6-4CC8-A43C-645219D25F18}" destId="{E6CFB8D6-7FA6-4BC8-85FE-2E55C659CF07}" srcOrd="0" destOrd="0" parTransId="{CA8873FE-720C-4842-B0EF-50AB663AC929}" sibTransId="{4F2F0344-B616-43D0-9EEB-10E676BCAF9D}"/>
    <dgm:cxn modelId="{F967EAD5-DAE8-40FC-ACB3-5D192370577C}" type="presOf" srcId="{C741A396-94B6-4CC8-A43C-645219D25F18}" destId="{D58AD290-7848-4203-A533-29AC2E6897A9}" srcOrd="0" destOrd="0" presId="urn:microsoft.com/office/officeart/2005/8/layout/default"/>
    <dgm:cxn modelId="{24C1C45B-9803-4AD7-AF4A-23A6B546EE49}" type="presParOf" srcId="{D58AD290-7848-4203-A533-29AC2E6897A9}" destId="{6AAA926F-AFF5-4509-8618-98C5A2DDF35D}"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CBD2EC5-75D7-4CDB-8A97-EA823E481600}"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F38CCBA3-DE17-4F55-9563-F34C41892A6B}">
      <dgm:prSet/>
      <dgm:spPr/>
      <dgm:t>
        <a:bodyPr/>
        <a:lstStyle/>
        <a:p>
          <a:r>
            <a:rPr lang="en-US" dirty="0"/>
            <a:t>Shipping and delivery</a:t>
          </a:r>
        </a:p>
      </dgm:t>
    </dgm:pt>
    <dgm:pt modelId="{5DD699D2-7C9A-4A1A-BEC8-6F58C981CCE2}" type="parTrans" cxnId="{AF71AB6C-0517-4231-A02E-FBA9F7A274BD}">
      <dgm:prSet/>
      <dgm:spPr/>
      <dgm:t>
        <a:bodyPr/>
        <a:lstStyle/>
        <a:p>
          <a:endParaRPr lang="en-US"/>
        </a:p>
      </dgm:t>
    </dgm:pt>
    <dgm:pt modelId="{5EC590E4-AFD8-463F-A7BC-119753F1A73A}" type="sibTrans" cxnId="{AF71AB6C-0517-4231-A02E-FBA9F7A274BD}">
      <dgm:prSet/>
      <dgm:spPr/>
      <dgm:t>
        <a:bodyPr/>
        <a:lstStyle/>
        <a:p>
          <a:endParaRPr lang="en-US"/>
        </a:p>
      </dgm:t>
    </dgm:pt>
    <dgm:pt modelId="{88FB7059-6A97-4E0E-91E0-BA5580FC74B2}">
      <dgm:prSet/>
      <dgm:spPr/>
      <dgm:t>
        <a:bodyPr/>
        <a:lstStyle/>
        <a:p>
          <a:r>
            <a:rPr lang="en-US" dirty="0"/>
            <a:t>Early literacy event</a:t>
          </a:r>
        </a:p>
      </dgm:t>
    </dgm:pt>
    <dgm:pt modelId="{E1C0F8AF-442E-4E72-AB7A-83C0672D4E31}" type="parTrans" cxnId="{7313FA74-560F-4097-9DA4-7544F6B135E6}">
      <dgm:prSet/>
      <dgm:spPr/>
      <dgm:t>
        <a:bodyPr/>
        <a:lstStyle/>
        <a:p>
          <a:endParaRPr lang="en-US"/>
        </a:p>
      </dgm:t>
    </dgm:pt>
    <dgm:pt modelId="{59D3AEE1-D8C0-4316-BEB8-436392C9DEAE}" type="sibTrans" cxnId="{7313FA74-560F-4097-9DA4-7544F6B135E6}">
      <dgm:prSet/>
      <dgm:spPr/>
      <dgm:t>
        <a:bodyPr/>
        <a:lstStyle/>
        <a:p>
          <a:endParaRPr lang="en-US"/>
        </a:p>
      </dgm:t>
    </dgm:pt>
    <dgm:pt modelId="{7935D71A-442E-4DAA-8A06-3B4FEBA40BE7}">
      <dgm:prSet/>
      <dgm:spPr/>
      <dgm:t>
        <a:bodyPr/>
        <a:lstStyle/>
        <a:p>
          <a:r>
            <a:rPr lang="en-US"/>
            <a:t>Book </a:t>
          </a:r>
          <a:r>
            <a:rPr lang="en-US" dirty="0"/>
            <a:t>distributions</a:t>
          </a:r>
        </a:p>
      </dgm:t>
    </dgm:pt>
    <dgm:pt modelId="{C504AF9C-887C-4088-AA54-685179A5F11E}" type="parTrans" cxnId="{05D39120-6090-4861-B3D0-2FA472D38E9B}">
      <dgm:prSet/>
      <dgm:spPr/>
      <dgm:t>
        <a:bodyPr/>
        <a:lstStyle/>
        <a:p>
          <a:endParaRPr lang="en-US"/>
        </a:p>
      </dgm:t>
    </dgm:pt>
    <dgm:pt modelId="{59C6B38F-B532-4CD3-927C-BA3D190E9F4E}" type="sibTrans" cxnId="{05D39120-6090-4861-B3D0-2FA472D38E9B}">
      <dgm:prSet/>
      <dgm:spPr/>
      <dgm:t>
        <a:bodyPr/>
        <a:lstStyle/>
        <a:p>
          <a:endParaRPr lang="en-US"/>
        </a:p>
      </dgm:t>
    </dgm:pt>
    <dgm:pt modelId="{335976FA-ED5A-4A7F-8D0B-4016689DF85D}" type="pres">
      <dgm:prSet presAssocID="{0CBD2EC5-75D7-4CDB-8A97-EA823E481600}" presName="vert0" presStyleCnt="0">
        <dgm:presLayoutVars>
          <dgm:dir/>
          <dgm:animOne val="branch"/>
          <dgm:animLvl val="lvl"/>
        </dgm:presLayoutVars>
      </dgm:prSet>
      <dgm:spPr/>
    </dgm:pt>
    <dgm:pt modelId="{48727C6E-9F77-4465-8E58-4422BCCEA8E2}" type="pres">
      <dgm:prSet presAssocID="{F38CCBA3-DE17-4F55-9563-F34C41892A6B}" presName="thickLine" presStyleLbl="alignNode1" presStyleIdx="0" presStyleCnt="3"/>
      <dgm:spPr/>
    </dgm:pt>
    <dgm:pt modelId="{2A990CA4-2DF5-43A7-8782-AFB84ABC0D80}" type="pres">
      <dgm:prSet presAssocID="{F38CCBA3-DE17-4F55-9563-F34C41892A6B}" presName="horz1" presStyleCnt="0"/>
      <dgm:spPr/>
    </dgm:pt>
    <dgm:pt modelId="{9E5C8A90-62D0-44FA-A11D-35AD24853049}" type="pres">
      <dgm:prSet presAssocID="{F38CCBA3-DE17-4F55-9563-F34C41892A6B}" presName="tx1" presStyleLbl="revTx" presStyleIdx="0" presStyleCnt="3"/>
      <dgm:spPr/>
    </dgm:pt>
    <dgm:pt modelId="{42A99BBD-ADA9-4630-AAA8-C14853F31DC2}" type="pres">
      <dgm:prSet presAssocID="{F38CCBA3-DE17-4F55-9563-F34C41892A6B}" presName="vert1" presStyleCnt="0"/>
      <dgm:spPr/>
    </dgm:pt>
    <dgm:pt modelId="{96E68658-CE95-4328-9D64-6CBA21BE7F1B}" type="pres">
      <dgm:prSet presAssocID="{88FB7059-6A97-4E0E-91E0-BA5580FC74B2}" presName="thickLine" presStyleLbl="alignNode1" presStyleIdx="1" presStyleCnt="3"/>
      <dgm:spPr/>
    </dgm:pt>
    <dgm:pt modelId="{0D8DAFF5-5D95-4C98-9A81-FC20402AA2B6}" type="pres">
      <dgm:prSet presAssocID="{88FB7059-6A97-4E0E-91E0-BA5580FC74B2}" presName="horz1" presStyleCnt="0"/>
      <dgm:spPr/>
    </dgm:pt>
    <dgm:pt modelId="{DEC1668C-0404-46F5-A41D-26193379475E}" type="pres">
      <dgm:prSet presAssocID="{88FB7059-6A97-4E0E-91E0-BA5580FC74B2}" presName="tx1" presStyleLbl="revTx" presStyleIdx="1" presStyleCnt="3"/>
      <dgm:spPr/>
    </dgm:pt>
    <dgm:pt modelId="{255415DD-47B8-4ED8-9AC8-86CFB92673ED}" type="pres">
      <dgm:prSet presAssocID="{88FB7059-6A97-4E0E-91E0-BA5580FC74B2}" presName="vert1" presStyleCnt="0"/>
      <dgm:spPr/>
    </dgm:pt>
    <dgm:pt modelId="{22A02920-1C03-428C-A545-AC97F4ACA4E3}" type="pres">
      <dgm:prSet presAssocID="{7935D71A-442E-4DAA-8A06-3B4FEBA40BE7}" presName="thickLine" presStyleLbl="alignNode1" presStyleIdx="2" presStyleCnt="3"/>
      <dgm:spPr/>
    </dgm:pt>
    <dgm:pt modelId="{1AF9F03F-1AB9-4869-935C-93EAA6CED54F}" type="pres">
      <dgm:prSet presAssocID="{7935D71A-442E-4DAA-8A06-3B4FEBA40BE7}" presName="horz1" presStyleCnt="0"/>
      <dgm:spPr/>
    </dgm:pt>
    <dgm:pt modelId="{59FE3F65-995B-4A72-B2F9-8F01C40FE984}" type="pres">
      <dgm:prSet presAssocID="{7935D71A-442E-4DAA-8A06-3B4FEBA40BE7}" presName="tx1" presStyleLbl="revTx" presStyleIdx="2" presStyleCnt="3"/>
      <dgm:spPr/>
    </dgm:pt>
    <dgm:pt modelId="{FCD917E8-4DA5-45B5-B209-C0135D2F88C1}" type="pres">
      <dgm:prSet presAssocID="{7935D71A-442E-4DAA-8A06-3B4FEBA40BE7}" presName="vert1" presStyleCnt="0"/>
      <dgm:spPr/>
    </dgm:pt>
  </dgm:ptLst>
  <dgm:cxnLst>
    <dgm:cxn modelId="{05D39120-6090-4861-B3D0-2FA472D38E9B}" srcId="{0CBD2EC5-75D7-4CDB-8A97-EA823E481600}" destId="{7935D71A-442E-4DAA-8A06-3B4FEBA40BE7}" srcOrd="2" destOrd="0" parTransId="{C504AF9C-887C-4088-AA54-685179A5F11E}" sibTransId="{59C6B38F-B532-4CD3-927C-BA3D190E9F4E}"/>
    <dgm:cxn modelId="{AF71AB6C-0517-4231-A02E-FBA9F7A274BD}" srcId="{0CBD2EC5-75D7-4CDB-8A97-EA823E481600}" destId="{F38CCBA3-DE17-4F55-9563-F34C41892A6B}" srcOrd="0" destOrd="0" parTransId="{5DD699D2-7C9A-4A1A-BEC8-6F58C981CCE2}" sibTransId="{5EC590E4-AFD8-463F-A7BC-119753F1A73A}"/>
    <dgm:cxn modelId="{1F03756F-C4BD-4C07-BD6B-9EADD7F6CCF1}" type="presOf" srcId="{7935D71A-442E-4DAA-8A06-3B4FEBA40BE7}" destId="{59FE3F65-995B-4A72-B2F9-8F01C40FE984}" srcOrd="0" destOrd="0" presId="urn:microsoft.com/office/officeart/2008/layout/LinedList"/>
    <dgm:cxn modelId="{7313FA74-560F-4097-9DA4-7544F6B135E6}" srcId="{0CBD2EC5-75D7-4CDB-8A97-EA823E481600}" destId="{88FB7059-6A97-4E0E-91E0-BA5580FC74B2}" srcOrd="1" destOrd="0" parTransId="{E1C0F8AF-442E-4E72-AB7A-83C0672D4E31}" sibTransId="{59D3AEE1-D8C0-4316-BEB8-436392C9DEAE}"/>
    <dgm:cxn modelId="{C31B8559-B92D-47DA-90F4-2A6FB13EB768}" type="presOf" srcId="{88FB7059-6A97-4E0E-91E0-BA5580FC74B2}" destId="{DEC1668C-0404-46F5-A41D-26193379475E}" srcOrd="0" destOrd="0" presId="urn:microsoft.com/office/officeart/2008/layout/LinedList"/>
    <dgm:cxn modelId="{92A20EBA-517B-4EDB-9F4E-A88059566971}" type="presOf" srcId="{F38CCBA3-DE17-4F55-9563-F34C41892A6B}" destId="{9E5C8A90-62D0-44FA-A11D-35AD24853049}" srcOrd="0" destOrd="0" presId="urn:microsoft.com/office/officeart/2008/layout/LinedList"/>
    <dgm:cxn modelId="{8AB19AF7-166E-425D-A7F9-BDB42F5C82C4}" type="presOf" srcId="{0CBD2EC5-75D7-4CDB-8A97-EA823E481600}" destId="{335976FA-ED5A-4A7F-8D0B-4016689DF85D}" srcOrd="0" destOrd="0" presId="urn:microsoft.com/office/officeart/2008/layout/LinedList"/>
    <dgm:cxn modelId="{43A3B362-5154-478F-ACE8-F9B0BCA98834}" type="presParOf" srcId="{335976FA-ED5A-4A7F-8D0B-4016689DF85D}" destId="{48727C6E-9F77-4465-8E58-4422BCCEA8E2}" srcOrd="0" destOrd="0" presId="urn:microsoft.com/office/officeart/2008/layout/LinedList"/>
    <dgm:cxn modelId="{B136255B-3176-4E93-B729-667FE4F5A71C}" type="presParOf" srcId="{335976FA-ED5A-4A7F-8D0B-4016689DF85D}" destId="{2A990CA4-2DF5-43A7-8782-AFB84ABC0D80}" srcOrd="1" destOrd="0" presId="urn:microsoft.com/office/officeart/2008/layout/LinedList"/>
    <dgm:cxn modelId="{BEA6C6F8-30DC-4034-9BD0-714097EA9842}" type="presParOf" srcId="{2A990CA4-2DF5-43A7-8782-AFB84ABC0D80}" destId="{9E5C8A90-62D0-44FA-A11D-35AD24853049}" srcOrd="0" destOrd="0" presId="urn:microsoft.com/office/officeart/2008/layout/LinedList"/>
    <dgm:cxn modelId="{BD7EF338-D80F-49EA-B6E5-9953ABC931E3}" type="presParOf" srcId="{2A990CA4-2DF5-43A7-8782-AFB84ABC0D80}" destId="{42A99BBD-ADA9-4630-AAA8-C14853F31DC2}" srcOrd="1" destOrd="0" presId="urn:microsoft.com/office/officeart/2008/layout/LinedList"/>
    <dgm:cxn modelId="{3714E135-BF4C-456F-B946-C251FEEC9076}" type="presParOf" srcId="{335976FA-ED5A-4A7F-8D0B-4016689DF85D}" destId="{96E68658-CE95-4328-9D64-6CBA21BE7F1B}" srcOrd="2" destOrd="0" presId="urn:microsoft.com/office/officeart/2008/layout/LinedList"/>
    <dgm:cxn modelId="{B9F38F35-4ECC-49E7-A170-FF967C7CE237}" type="presParOf" srcId="{335976FA-ED5A-4A7F-8D0B-4016689DF85D}" destId="{0D8DAFF5-5D95-4C98-9A81-FC20402AA2B6}" srcOrd="3" destOrd="0" presId="urn:microsoft.com/office/officeart/2008/layout/LinedList"/>
    <dgm:cxn modelId="{4BC068E8-A8C2-4114-B309-1566082C0287}" type="presParOf" srcId="{0D8DAFF5-5D95-4C98-9A81-FC20402AA2B6}" destId="{DEC1668C-0404-46F5-A41D-26193379475E}" srcOrd="0" destOrd="0" presId="urn:microsoft.com/office/officeart/2008/layout/LinedList"/>
    <dgm:cxn modelId="{04BE5A15-AFD6-4ADF-ABEB-0247BFAD2892}" type="presParOf" srcId="{0D8DAFF5-5D95-4C98-9A81-FC20402AA2B6}" destId="{255415DD-47B8-4ED8-9AC8-86CFB92673ED}" srcOrd="1" destOrd="0" presId="urn:microsoft.com/office/officeart/2008/layout/LinedList"/>
    <dgm:cxn modelId="{C26C4B1A-1559-400C-8E3C-64D19F918893}" type="presParOf" srcId="{335976FA-ED5A-4A7F-8D0B-4016689DF85D}" destId="{22A02920-1C03-428C-A545-AC97F4ACA4E3}" srcOrd="4" destOrd="0" presId="urn:microsoft.com/office/officeart/2008/layout/LinedList"/>
    <dgm:cxn modelId="{B3835690-298A-46FC-ACAD-B44692601934}" type="presParOf" srcId="{335976FA-ED5A-4A7F-8D0B-4016689DF85D}" destId="{1AF9F03F-1AB9-4869-935C-93EAA6CED54F}" srcOrd="5" destOrd="0" presId="urn:microsoft.com/office/officeart/2008/layout/LinedList"/>
    <dgm:cxn modelId="{1634ED23-DE2B-4A93-9B4B-F196A4470560}" type="presParOf" srcId="{1AF9F03F-1AB9-4869-935C-93EAA6CED54F}" destId="{59FE3F65-995B-4A72-B2F9-8F01C40FE984}" srcOrd="0" destOrd="0" presId="urn:microsoft.com/office/officeart/2008/layout/LinedList"/>
    <dgm:cxn modelId="{F3C92035-1F7E-49EB-93C4-31F0308C49C0}" type="presParOf" srcId="{1AF9F03F-1AB9-4869-935C-93EAA6CED54F}" destId="{FCD917E8-4DA5-45B5-B209-C0135D2F88C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741A396-94B6-4CC8-A43C-645219D25F18}"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E6CFB8D6-7FA6-4BC8-85FE-2E55C659CF07}">
      <dgm:prSet/>
      <dgm:spPr/>
      <dgm:t>
        <a:bodyPr/>
        <a:lstStyle/>
        <a:p>
          <a:r>
            <a:rPr lang="en-US" dirty="0"/>
            <a:t>Books should go to the same children every month.</a:t>
          </a:r>
        </a:p>
      </dgm:t>
    </dgm:pt>
    <dgm:pt modelId="{CA8873FE-720C-4842-B0EF-50AB663AC929}" type="parTrans" cxnId="{5990B1CF-D769-4310-AC82-2A3D48871754}">
      <dgm:prSet/>
      <dgm:spPr/>
      <dgm:t>
        <a:bodyPr/>
        <a:lstStyle/>
        <a:p>
          <a:endParaRPr lang="en-US"/>
        </a:p>
      </dgm:t>
    </dgm:pt>
    <dgm:pt modelId="{4F2F0344-B616-43D0-9EEB-10E676BCAF9D}" type="sibTrans" cxnId="{5990B1CF-D769-4310-AC82-2A3D48871754}">
      <dgm:prSet/>
      <dgm:spPr/>
      <dgm:t>
        <a:bodyPr/>
        <a:lstStyle/>
        <a:p>
          <a:endParaRPr lang="en-US"/>
        </a:p>
      </dgm:t>
    </dgm:pt>
    <dgm:pt modelId="{A0D34829-9AFD-459B-A286-55AC59323BE3}">
      <dgm:prSet/>
      <dgm:spPr/>
      <dgm:t>
        <a:bodyPr/>
        <a:lstStyle/>
        <a:p>
          <a:r>
            <a:rPr lang="en-US" dirty="0"/>
            <a:t>Book distributions are face-to-face with child.</a:t>
          </a:r>
        </a:p>
      </dgm:t>
    </dgm:pt>
    <dgm:pt modelId="{3A9D0B85-1EF1-4B60-B4D9-36F88AFDCE86}" type="parTrans" cxnId="{CB2A4B0E-0241-4F15-9F20-3E3292DB4061}">
      <dgm:prSet/>
      <dgm:spPr/>
      <dgm:t>
        <a:bodyPr/>
        <a:lstStyle/>
        <a:p>
          <a:endParaRPr lang="en-US"/>
        </a:p>
      </dgm:t>
    </dgm:pt>
    <dgm:pt modelId="{212DB0D7-DC25-4207-8FC7-A2B641802A85}" type="sibTrans" cxnId="{CB2A4B0E-0241-4F15-9F20-3E3292DB4061}">
      <dgm:prSet/>
      <dgm:spPr/>
      <dgm:t>
        <a:bodyPr/>
        <a:lstStyle/>
        <a:p>
          <a:endParaRPr lang="en-US"/>
        </a:p>
      </dgm:t>
    </dgm:pt>
    <dgm:pt modelId="{66DC8E61-5029-4465-BA60-D064FDE8FB5B}">
      <dgm:prSet phldrT="[Text]"/>
      <dgm:spPr/>
      <dgm:t>
        <a:bodyPr/>
        <a:lstStyle/>
        <a:p>
          <a:r>
            <a:rPr lang="en-US" dirty="0"/>
            <a:t>Storytimes</a:t>
          </a:r>
        </a:p>
      </dgm:t>
    </dgm:pt>
    <dgm:pt modelId="{1DC91DCB-B3D0-4CAF-936C-F68401DCAB8F}" type="parTrans" cxnId="{AB2A93AA-715C-4210-964A-E5A9C8572676}">
      <dgm:prSet/>
      <dgm:spPr/>
      <dgm:t>
        <a:bodyPr/>
        <a:lstStyle/>
        <a:p>
          <a:endParaRPr lang="en-US"/>
        </a:p>
      </dgm:t>
    </dgm:pt>
    <dgm:pt modelId="{8EBB225E-F9A5-4411-83BA-946B546F0982}" type="sibTrans" cxnId="{AB2A93AA-715C-4210-964A-E5A9C8572676}">
      <dgm:prSet/>
      <dgm:spPr/>
      <dgm:t>
        <a:bodyPr/>
        <a:lstStyle/>
        <a:p>
          <a:endParaRPr lang="en-US"/>
        </a:p>
      </dgm:t>
    </dgm:pt>
    <dgm:pt modelId="{93E6FD9E-31F0-4980-821F-0F738748D2F4}" type="pres">
      <dgm:prSet presAssocID="{C741A396-94B6-4CC8-A43C-645219D25F18}" presName="diagram" presStyleCnt="0">
        <dgm:presLayoutVars>
          <dgm:dir/>
          <dgm:resizeHandles val="exact"/>
        </dgm:presLayoutVars>
      </dgm:prSet>
      <dgm:spPr/>
    </dgm:pt>
    <dgm:pt modelId="{FC47426B-45E2-4C36-B7EA-71D2743987B3}" type="pres">
      <dgm:prSet presAssocID="{E6CFB8D6-7FA6-4BC8-85FE-2E55C659CF07}" presName="node" presStyleLbl="node1" presStyleIdx="0" presStyleCnt="3">
        <dgm:presLayoutVars>
          <dgm:bulletEnabled val="1"/>
        </dgm:presLayoutVars>
      </dgm:prSet>
      <dgm:spPr/>
    </dgm:pt>
    <dgm:pt modelId="{3ADB3E38-8784-4D1D-B3A5-0B94D2921E02}" type="pres">
      <dgm:prSet presAssocID="{4F2F0344-B616-43D0-9EEB-10E676BCAF9D}" presName="sibTrans" presStyleCnt="0"/>
      <dgm:spPr/>
    </dgm:pt>
    <dgm:pt modelId="{F81BE1E5-BF5F-410D-8FD8-B9135C7E4030}" type="pres">
      <dgm:prSet presAssocID="{A0D34829-9AFD-459B-A286-55AC59323BE3}" presName="node" presStyleLbl="node1" presStyleIdx="1" presStyleCnt="3">
        <dgm:presLayoutVars>
          <dgm:bulletEnabled val="1"/>
        </dgm:presLayoutVars>
      </dgm:prSet>
      <dgm:spPr/>
    </dgm:pt>
    <dgm:pt modelId="{0EC706E1-5611-4FC9-A401-3DCB80039ED8}" type="pres">
      <dgm:prSet presAssocID="{212DB0D7-DC25-4207-8FC7-A2B641802A85}" presName="sibTrans" presStyleCnt="0"/>
      <dgm:spPr/>
    </dgm:pt>
    <dgm:pt modelId="{C1FF287F-E8A8-4306-BB30-59A183E2E16F}" type="pres">
      <dgm:prSet presAssocID="{66DC8E61-5029-4465-BA60-D064FDE8FB5B}" presName="node" presStyleLbl="node1" presStyleIdx="2" presStyleCnt="3">
        <dgm:presLayoutVars>
          <dgm:bulletEnabled val="1"/>
        </dgm:presLayoutVars>
      </dgm:prSet>
      <dgm:spPr/>
    </dgm:pt>
  </dgm:ptLst>
  <dgm:cxnLst>
    <dgm:cxn modelId="{30EB4C06-40F4-462F-A060-0728C3BCCA69}" type="presOf" srcId="{A0D34829-9AFD-459B-A286-55AC59323BE3}" destId="{F81BE1E5-BF5F-410D-8FD8-B9135C7E4030}" srcOrd="0" destOrd="0" presId="urn:microsoft.com/office/officeart/2005/8/layout/default"/>
    <dgm:cxn modelId="{CB2A4B0E-0241-4F15-9F20-3E3292DB4061}" srcId="{C741A396-94B6-4CC8-A43C-645219D25F18}" destId="{A0D34829-9AFD-459B-A286-55AC59323BE3}" srcOrd="1" destOrd="0" parTransId="{3A9D0B85-1EF1-4B60-B4D9-36F88AFDCE86}" sibTransId="{212DB0D7-DC25-4207-8FC7-A2B641802A85}"/>
    <dgm:cxn modelId="{2F29DA10-62EF-4FA9-8D9E-3527EB686630}" type="presOf" srcId="{66DC8E61-5029-4465-BA60-D064FDE8FB5B}" destId="{C1FF287F-E8A8-4306-BB30-59A183E2E16F}" srcOrd="0" destOrd="0" presId="urn:microsoft.com/office/officeart/2005/8/layout/default"/>
    <dgm:cxn modelId="{522EE84C-A265-4523-A090-F069A64F89BD}" type="presOf" srcId="{C741A396-94B6-4CC8-A43C-645219D25F18}" destId="{93E6FD9E-31F0-4980-821F-0F738748D2F4}" srcOrd="0" destOrd="0" presId="urn:microsoft.com/office/officeart/2005/8/layout/default"/>
    <dgm:cxn modelId="{AB2A93AA-715C-4210-964A-E5A9C8572676}" srcId="{C741A396-94B6-4CC8-A43C-645219D25F18}" destId="{66DC8E61-5029-4465-BA60-D064FDE8FB5B}" srcOrd="2" destOrd="0" parTransId="{1DC91DCB-B3D0-4CAF-936C-F68401DCAB8F}" sibTransId="{8EBB225E-F9A5-4411-83BA-946B546F0982}"/>
    <dgm:cxn modelId="{75F8EFB0-CB46-4F26-9F92-1BF6257B955A}" type="presOf" srcId="{E6CFB8D6-7FA6-4BC8-85FE-2E55C659CF07}" destId="{FC47426B-45E2-4C36-B7EA-71D2743987B3}" srcOrd="0" destOrd="0" presId="urn:microsoft.com/office/officeart/2005/8/layout/default"/>
    <dgm:cxn modelId="{5990B1CF-D769-4310-AC82-2A3D48871754}" srcId="{C741A396-94B6-4CC8-A43C-645219D25F18}" destId="{E6CFB8D6-7FA6-4BC8-85FE-2E55C659CF07}" srcOrd="0" destOrd="0" parTransId="{CA8873FE-720C-4842-B0EF-50AB663AC929}" sibTransId="{4F2F0344-B616-43D0-9EEB-10E676BCAF9D}"/>
    <dgm:cxn modelId="{F92C4E76-A2BD-455F-A849-939F2BCB8133}" type="presParOf" srcId="{93E6FD9E-31F0-4980-821F-0F738748D2F4}" destId="{FC47426B-45E2-4C36-B7EA-71D2743987B3}" srcOrd="0" destOrd="0" presId="urn:microsoft.com/office/officeart/2005/8/layout/default"/>
    <dgm:cxn modelId="{E983E414-55B3-424B-8CC3-2D59D1286FB9}" type="presParOf" srcId="{93E6FD9E-31F0-4980-821F-0F738748D2F4}" destId="{3ADB3E38-8784-4D1D-B3A5-0B94D2921E02}" srcOrd="1" destOrd="0" presId="urn:microsoft.com/office/officeart/2005/8/layout/default"/>
    <dgm:cxn modelId="{355A048F-542C-4208-9981-7A17FBD8D916}" type="presParOf" srcId="{93E6FD9E-31F0-4980-821F-0F738748D2F4}" destId="{F81BE1E5-BF5F-410D-8FD8-B9135C7E4030}" srcOrd="2" destOrd="0" presId="urn:microsoft.com/office/officeart/2005/8/layout/default"/>
    <dgm:cxn modelId="{3A7B2EC5-7C6E-438D-BE44-38203AC772FE}" type="presParOf" srcId="{93E6FD9E-31F0-4980-821F-0F738748D2F4}" destId="{0EC706E1-5611-4FC9-A401-3DCB80039ED8}" srcOrd="3" destOrd="0" presId="urn:microsoft.com/office/officeart/2005/8/layout/default"/>
    <dgm:cxn modelId="{AD315FF0-5057-44A8-8D10-7D637FCB5D34}" type="presParOf" srcId="{93E6FD9E-31F0-4980-821F-0F738748D2F4}" destId="{C1FF287F-E8A8-4306-BB30-59A183E2E16F}"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6E6B8C5-CAD6-43E6-A44D-17E240F4648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6E9F7B9-1E80-4308-BA34-1449FAB5278D}">
      <dgm:prSet phldrT="[Text]"/>
      <dgm:spPr/>
      <dgm:t>
        <a:bodyPr/>
        <a:lstStyle/>
        <a:p>
          <a:r>
            <a:rPr lang="en-US" dirty="0"/>
            <a:t>In-Person</a:t>
          </a:r>
        </a:p>
      </dgm:t>
    </dgm:pt>
    <dgm:pt modelId="{CCD84372-71BC-43BB-BB7A-79D07ED035B9}" type="parTrans" cxnId="{63B78159-27F1-4767-B2CA-4B43EBEAF464}">
      <dgm:prSet/>
      <dgm:spPr/>
      <dgm:t>
        <a:bodyPr/>
        <a:lstStyle/>
        <a:p>
          <a:endParaRPr lang="en-US"/>
        </a:p>
      </dgm:t>
    </dgm:pt>
    <dgm:pt modelId="{265C0A11-9164-43D2-8ADE-2BF06D69AE51}" type="sibTrans" cxnId="{63B78159-27F1-4767-B2CA-4B43EBEAF464}">
      <dgm:prSet/>
      <dgm:spPr/>
      <dgm:t>
        <a:bodyPr/>
        <a:lstStyle/>
        <a:p>
          <a:endParaRPr lang="en-US"/>
        </a:p>
      </dgm:t>
    </dgm:pt>
    <dgm:pt modelId="{07E9F47E-6969-4C62-9F35-FB6A557C0F56}">
      <dgm:prSet phldrT="[Text]"/>
      <dgm:spPr/>
      <dgm:t>
        <a:bodyPr/>
        <a:lstStyle/>
        <a:p>
          <a:r>
            <a:rPr lang="en-US" dirty="0"/>
            <a:t>Outside storytime visits</a:t>
          </a:r>
        </a:p>
      </dgm:t>
    </dgm:pt>
    <dgm:pt modelId="{BAE87F2B-B382-4C12-85E5-E0F255931B04}" type="parTrans" cxnId="{9D048B7F-992C-428A-A400-BE4BAAA89949}">
      <dgm:prSet/>
      <dgm:spPr/>
      <dgm:t>
        <a:bodyPr/>
        <a:lstStyle/>
        <a:p>
          <a:endParaRPr lang="en-US"/>
        </a:p>
      </dgm:t>
    </dgm:pt>
    <dgm:pt modelId="{B4553EC8-7E12-4FFD-B751-096832D21629}" type="sibTrans" cxnId="{9D048B7F-992C-428A-A400-BE4BAAA89949}">
      <dgm:prSet/>
      <dgm:spPr/>
      <dgm:t>
        <a:bodyPr/>
        <a:lstStyle/>
        <a:p>
          <a:endParaRPr lang="en-US"/>
        </a:p>
      </dgm:t>
    </dgm:pt>
    <dgm:pt modelId="{2E34DA19-76CA-4423-99CB-A02665F55CEE}">
      <dgm:prSet phldrT="[Text]"/>
      <dgm:spPr/>
      <dgm:t>
        <a:bodyPr/>
        <a:lstStyle/>
        <a:p>
          <a:r>
            <a:rPr lang="en-US" dirty="0"/>
            <a:t>Virtual</a:t>
          </a:r>
        </a:p>
      </dgm:t>
    </dgm:pt>
    <dgm:pt modelId="{436B182A-9B3D-4D22-8465-21D976815498}" type="parTrans" cxnId="{0C0428EE-E65A-4B26-8A27-3D195FFC85D2}">
      <dgm:prSet/>
      <dgm:spPr/>
      <dgm:t>
        <a:bodyPr/>
        <a:lstStyle/>
        <a:p>
          <a:endParaRPr lang="en-US"/>
        </a:p>
      </dgm:t>
    </dgm:pt>
    <dgm:pt modelId="{FA8C94DE-6D98-4CC9-AA62-48B8B40D58B7}" type="sibTrans" cxnId="{0C0428EE-E65A-4B26-8A27-3D195FFC85D2}">
      <dgm:prSet/>
      <dgm:spPr/>
      <dgm:t>
        <a:bodyPr/>
        <a:lstStyle/>
        <a:p>
          <a:endParaRPr lang="en-US"/>
        </a:p>
      </dgm:t>
    </dgm:pt>
    <dgm:pt modelId="{73816802-9730-4AD0-A640-631F0FC2806E}">
      <dgm:prSet phldrT="[Text]"/>
      <dgm:spPr/>
      <dgm:t>
        <a:bodyPr/>
        <a:lstStyle/>
        <a:p>
          <a:r>
            <a:rPr lang="en-US" dirty="0"/>
            <a:t>Tech available to partners</a:t>
          </a:r>
        </a:p>
      </dgm:t>
    </dgm:pt>
    <dgm:pt modelId="{53C66159-BF43-4CBE-B3BB-D5CCAD5F28F3}" type="parTrans" cxnId="{83C6875A-C595-48F7-AD4D-F0B9C8E83AC2}">
      <dgm:prSet/>
      <dgm:spPr/>
      <dgm:t>
        <a:bodyPr/>
        <a:lstStyle/>
        <a:p>
          <a:endParaRPr lang="en-US"/>
        </a:p>
      </dgm:t>
    </dgm:pt>
    <dgm:pt modelId="{A9DD9963-C013-4947-80FA-BF409692C646}" type="sibTrans" cxnId="{83C6875A-C595-48F7-AD4D-F0B9C8E83AC2}">
      <dgm:prSet/>
      <dgm:spPr/>
      <dgm:t>
        <a:bodyPr/>
        <a:lstStyle/>
        <a:p>
          <a:endParaRPr lang="en-US"/>
        </a:p>
      </dgm:t>
    </dgm:pt>
    <dgm:pt modelId="{87B3F691-0356-446D-9AE9-237357287D3D}">
      <dgm:prSet phldrT="[Text]"/>
      <dgm:spPr/>
      <dgm:t>
        <a:bodyPr/>
        <a:lstStyle/>
        <a:p>
          <a:r>
            <a:rPr lang="en-US" dirty="0"/>
            <a:t>Book handling protocols</a:t>
          </a:r>
        </a:p>
      </dgm:t>
    </dgm:pt>
    <dgm:pt modelId="{C9038B32-0632-4D5B-9C33-43296DBCB19D}" type="parTrans" cxnId="{2083965D-5373-4A60-8BFD-EEA2FB4343AC}">
      <dgm:prSet/>
      <dgm:spPr/>
      <dgm:t>
        <a:bodyPr/>
        <a:lstStyle/>
        <a:p>
          <a:endParaRPr lang="en-US"/>
        </a:p>
      </dgm:t>
    </dgm:pt>
    <dgm:pt modelId="{C29C425B-DBA6-4A84-9361-8699B99CB695}" type="sibTrans" cxnId="{2083965D-5373-4A60-8BFD-EEA2FB4343AC}">
      <dgm:prSet/>
      <dgm:spPr/>
      <dgm:t>
        <a:bodyPr/>
        <a:lstStyle/>
        <a:p>
          <a:endParaRPr lang="en-US"/>
        </a:p>
      </dgm:t>
    </dgm:pt>
    <dgm:pt modelId="{B5968421-F1C2-4963-851B-E999B8A1AE61}">
      <dgm:prSet phldrT="[Text]"/>
      <dgm:spPr/>
      <dgm:t>
        <a:bodyPr/>
        <a:lstStyle/>
        <a:p>
          <a:r>
            <a:rPr lang="en-US" dirty="0"/>
            <a:t>Safety measures</a:t>
          </a:r>
        </a:p>
      </dgm:t>
    </dgm:pt>
    <dgm:pt modelId="{21E053DB-E0AB-4AF2-BA19-259C907911E0}" type="parTrans" cxnId="{3BABAB19-210C-4472-ADD8-18E6622C0610}">
      <dgm:prSet/>
      <dgm:spPr/>
      <dgm:t>
        <a:bodyPr/>
        <a:lstStyle/>
        <a:p>
          <a:endParaRPr lang="en-US"/>
        </a:p>
      </dgm:t>
    </dgm:pt>
    <dgm:pt modelId="{1B82BF20-32F8-451E-B424-C54648F19AF3}" type="sibTrans" cxnId="{3BABAB19-210C-4472-ADD8-18E6622C0610}">
      <dgm:prSet/>
      <dgm:spPr/>
      <dgm:t>
        <a:bodyPr/>
        <a:lstStyle/>
        <a:p>
          <a:endParaRPr lang="en-US"/>
        </a:p>
      </dgm:t>
    </dgm:pt>
    <dgm:pt modelId="{065E785F-FD96-4BA2-8A27-7441CED59ABF}">
      <dgm:prSet phldrT="[Text]"/>
      <dgm:spPr/>
      <dgm:t>
        <a:bodyPr/>
        <a:lstStyle/>
        <a:p>
          <a:r>
            <a:rPr lang="en-US" dirty="0"/>
            <a:t>Live stream preferred</a:t>
          </a:r>
        </a:p>
      </dgm:t>
    </dgm:pt>
    <dgm:pt modelId="{E4712FB8-29B1-41C3-B99F-4AE5FFA3230D}" type="parTrans" cxnId="{60FE6433-0D27-4600-9F0B-96861D948DE9}">
      <dgm:prSet/>
      <dgm:spPr/>
      <dgm:t>
        <a:bodyPr/>
        <a:lstStyle/>
        <a:p>
          <a:endParaRPr lang="en-US"/>
        </a:p>
      </dgm:t>
    </dgm:pt>
    <dgm:pt modelId="{B348C84E-02CC-48AD-AE7B-6B7C4EAC1EE4}" type="sibTrans" cxnId="{60FE6433-0D27-4600-9F0B-96861D948DE9}">
      <dgm:prSet/>
      <dgm:spPr/>
      <dgm:t>
        <a:bodyPr/>
        <a:lstStyle/>
        <a:p>
          <a:endParaRPr lang="en-US"/>
        </a:p>
      </dgm:t>
    </dgm:pt>
    <dgm:pt modelId="{136D6B05-1379-4FBB-8C00-AF25ECA1E6D4}">
      <dgm:prSet phldrT="[Text]"/>
      <dgm:spPr/>
      <dgm:t>
        <a:bodyPr/>
        <a:lstStyle/>
        <a:p>
          <a:r>
            <a:rPr lang="en-US" dirty="0"/>
            <a:t>Speakers and projectors</a:t>
          </a:r>
        </a:p>
      </dgm:t>
    </dgm:pt>
    <dgm:pt modelId="{EA4E41B2-A2A4-49CF-8D4A-F7B996C6EF0A}" type="parTrans" cxnId="{3C1D1BA1-7DE9-4071-AFA2-59753A73A246}">
      <dgm:prSet/>
      <dgm:spPr/>
      <dgm:t>
        <a:bodyPr/>
        <a:lstStyle/>
        <a:p>
          <a:endParaRPr lang="en-US"/>
        </a:p>
      </dgm:t>
    </dgm:pt>
    <dgm:pt modelId="{442EC6B8-E5C4-4EC2-B579-D8A7EB955EFF}" type="sibTrans" cxnId="{3C1D1BA1-7DE9-4071-AFA2-59753A73A246}">
      <dgm:prSet/>
      <dgm:spPr/>
      <dgm:t>
        <a:bodyPr/>
        <a:lstStyle/>
        <a:p>
          <a:endParaRPr lang="en-US"/>
        </a:p>
      </dgm:t>
    </dgm:pt>
    <dgm:pt modelId="{8DB790B9-02A8-4EBE-B195-3608B3B3D2A9}">
      <dgm:prSet phldrT="[Text]"/>
      <dgm:spPr/>
      <dgm:t>
        <a:bodyPr/>
        <a:lstStyle/>
        <a:p>
          <a:r>
            <a:rPr lang="en-US" dirty="0"/>
            <a:t>Recording storytimes</a:t>
          </a:r>
        </a:p>
      </dgm:t>
    </dgm:pt>
    <dgm:pt modelId="{4CD1BF72-8CE1-4AFF-83BF-5E5929AE980A}" type="parTrans" cxnId="{3FA3A9C7-9157-41C6-9C79-7EC4C4F238FE}">
      <dgm:prSet/>
      <dgm:spPr/>
      <dgm:t>
        <a:bodyPr/>
        <a:lstStyle/>
        <a:p>
          <a:endParaRPr lang="en-US"/>
        </a:p>
      </dgm:t>
    </dgm:pt>
    <dgm:pt modelId="{8CEC7E37-0F3E-4FE4-A5DD-068FDB2240AB}" type="sibTrans" cxnId="{3FA3A9C7-9157-41C6-9C79-7EC4C4F238FE}">
      <dgm:prSet/>
      <dgm:spPr/>
      <dgm:t>
        <a:bodyPr/>
        <a:lstStyle/>
        <a:p>
          <a:endParaRPr lang="en-US"/>
        </a:p>
      </dgm:t>
    </dgm:pt>
    <dgm:pt modelId="{D5CA8148-B0FA-4D02-94B5-FB720C930AAC}">
      <dgm:prSet phldrT="[Text]"/>
      <dgm:spPr/>
      <dgm:t>
        <a:bodyPr/>
        <a:lstStyle/>
        <a:p>
          <a:r>
            <a:rPr lang="en-US" dirty="0"/>
            <a:t>Volunteer to do some basic training?</a:t>
          </a:r>
        </a:p>
      </dgm:t>
    </dgm:pt>
    <dgm:pt modelId="{9AC84768-C4AE-40AE-ACBA-86902F6AA6E1}" type="parTrans" cxnId="{4B7F6B6A-0A05-4724-BE40-E3AA1EDBF4A7}">
      <dgm:prSet/>
      <dgm:spPr/>
      <dgm:t>
        <a:bodyPr/>
        <a:lstStyle/>
        <a:p>
          <a:endParaRPr lang="en-US"/>
        </a:p>
      </dgm:t>
    </dgm:pt>
    <dgm:pt modelId="{073742F1-AC4D-46D9-9AEB-B7009BDBA4A4}" type="sibTrans" cxnId="{4B7F6B6A-0A05-4724-BE40-E3AA1EDBF4A7}">
      <dgm:prSet/>
      <dgm:spPr/>
      <dgm:t>
        <a:bodyPr/>
        <a:lstStyle/>
        <a:p>
          <a:endParaRPr lang="en-US"/>
        </a:p>
      </dgm:t>
    </dgm:pt>
    <dgm:pt modelId="{E90ED3C1-46CD-4FF0-A0D8-01CC5A1C9675}" type="pres">
      <dgm:prSet presAssocID="{96E6B8C5-CAD6-43E6-A44D-17E240F46489}" presName="linear" presStyleCnt="0">
        <dgm:presLayoutVars>
          <dgm:animLvl val="lvl"/>
          <dgm:resizeHandles val="exact"/>
        </dgm:presLayoutVars>
      </dgm:prSet>
      <dgm:spPr/>
    </dgm:pt>
    <dgm:pt modelId="{DF635579-BFE3-4531-B681-6E53B59B5C96}" type="pres">
      <dgm:prSet presAssocID="{F6E9F7B9-1E80-4308-BA34-1449FAB5278D}" presName="parentText" presStyleLbl="node1" presStyleIdx="0" presStyleCnt="2">
        <dgm:presLayoutVars>
          <dgm:chMax val="0"/>
          <dgm:bulletEnabled val="1"/>
        </dgm:presLayoutVars>
      </dgm:prSet>
      <dgm:spPr/>
    </dgm:pt>
    <dgm:pt modelId="{A8265525-D79D-441F-9BD0-7F252B2F3EE6}" type="pres">
      <dgm:prSet presAssocID="{F6E9F7B9-1E80-4308-BA34-1449FAB5278D}" presName="childText" presStyleLbl="revTx" presStyleIdx="0" presStyleCnt="2">
        <dgm:presLayoutVars>
          <dgm:bulletEnabled val="1"/>
        </dgm:presLayoutVars>
      </dgm:prSet>
      <dgm:spPr/>
    </dgm:pt>
    <dgm:pt modelId="{6C984487-BAE4-4F86-8287-5505BE0A13B1}" type="pres">
      <dgm:prSet presAssocID="{2E34DA19-76CA-4423-99CB-A02665F55CEE}" presName="parentText" presStyleLbl="node1" presStyleIdx="1" presStyleCnt="2">
        <dgm:presLayoutVars>
          <dgm:chMax val="0"/>
          <dgm:bulletEnabled val="1"/>
        </dgm:presLayoutVars>
      </dgm:prSet>
      <dgm:spPr/>
    </dgm:pt>
    <dgm:pt modelId="{D4E2F3C8-B1BB-441A-AC9C-8760643BEC43}" type="pres">
      <dgm:prSet presAssocID="{2E34DA19-76CA-4423-99CB-A02665F55CEE}" presName="childText" presStyleLbl="revTx" presStyleIdx="1" presStyleCnt="2">
        <dgm:presLayoutVars>
          <dgm:bulletEnabled val="1"/>
        </dgm:presLayoutVars>
      </dgm:prSet>
      <dgm:spPr/>
    </dgm:pt>
  </dgm:ptLst>
  <dgm:cxnLst>
    <dgm:cxn modelId="{EA13F310-7401-4205-B629-E7428C10CFA0}" type="presOf" srcId="{2E34DA19-76CA-4423-99CB-A02665F55CEE}" destId="{6C984487-BAE4-4F86-8287-5505BE0A13B1}" srcOrd="0" destOrd="0" presId="urn:microsoft.com/office/officeart/2005/8/layout/vList2"/>
    <dgm:cxn modelId="{3BABAB19-210C-4472-ADD8-18E6622C0610}" srcId="{F6E9F7B9-1E80-4308-BA34-1449FAB5278D}" destId="{B5968421-F1C2-4963-851B-E999B8A1AE61}" srcOrd="2" destOrd="0" parTransId="{21E053DB-E0AB-4AF2-BA19-259C907911E0}" sibTransId="{1B82BF20-32F8-451E-B424-C54648F19AF3}"/>
    <dgm:cxn modelId="{0086F732-B3E2-4FD1-B31B-1A984C0B9008}" type="presOf" srcId="{87B3F691-0356-446D-9AE9-237357287D3D}" destId="{A8265525-D79D-441F-9BD0-7F252B2F3EE6}" srcOrd="0" destOrd="1" presId="urn:microsoft.com/office/officeart/2005/8/layout/vList2"/>
    <dgm:cxn modelId="{60FE6433-0D27-4600-9F0B-96861D948DE9}" srcId="{2E34DA19-76CA-4423-99CB-A02665F55CEE}" destId="{065E785F-FD96-4BA2-8A27-7441CED59ABF}" srcOrd="1" destOrd="0" parTransId="{E4712FB8-29B1-41C3-B99F-4AE5FFA3230D}" sibTransId="{B348C84E-02CC-48AD-AE7B-6B7C4EAC1EE4}"/>
    <dgm:cxn modelId="{0A938D39-FDB8-4A83-A3BF-1CE946FE7E5F}" type="presOf" srcId="{73816802-9730-4AD0-A640-631F0FC2806E}" destId="{D4E2F3C8-B1BB-441A-AC9C-8760643BEC43}" srcOrd="0" destOrd="0" presId="urn:microsoft.com/office/officeart/2005/8/layout/vList2"/>
    <dgm:cxn modelId="{2083965D-5373-4A60-8BFD-EEA2FB4343AC}" srcId="{F6E9F7B9-1E80-4308-BA34-1449FAB5278D}" destId="{87B3F691-0356-446D-9AE9-237357287D3D}" srcOrd="1" destOrd="0" parTransId="{C9038B32-0632-4D5B-9C33-43296DBCB19D}" sibTransId="{C29C425B-DBA6-4A84-9361-8699B99CB695}"/>
    <dgm:cxn modelId="{88049464-4E6A-45D2-BFD3-2ED604C1F9F7}" type="presOf" srcId="{D5CA8148-B0FA-4D02-94B5-FB720C930AAC}" destId="{D4E2F3C8-B1BB-441A-AC9C-8760643BEC43}" srcOrd="0" destOrd="4" presId="urn:microsoft.com/office/officeart/2005/8/layout/vList2"/>
    <dgm:cxn modelId="{4B7F6B6A-0A05-4724-BE40-E3AA1EDBF4A7}" srcId="{2E34DA19-76CA-4423-99CB-A02665F55CEE}" destId="{D5CA8148-B0FA-4D02-94B5-FB720C930AAC}" srcOrd="4" destOrd="0" parTransId="{9AC84768-C4AE-40AE-ACBA-86902F6AA6E1}" sibTransId="{073742F1-AC4D-46D9-9AEB-B7009BDBA4A4}"/>
    <dgm:cxn modelId="{63B78159-27F1-4767-B2CA-4B43EBEAF464}" srcId="{96E6B8C5-CAD6-43E6-A44D-17E240F46489}" destId="{F6E9F7B9-1E80-4308-BA34-1449FAB5278D}" srcOrd="0" destOrd="0" parTransId="{CCD84372-71BC-43BB-BB7A-79D07ED035B9}" sibTransId="{265C0A11-9164-43D2-8ADE-2BF06D69AE51}"/>
    <dgm:cxn modelId="{83C6875A-C595-48F7-AD4D-F0B9C8E83AC2}" srcId="{2E34DA19-76CA-4423-99CB-A02665F55CEE}" destId="{73816802-9730-4AD0-A640-631F0FC2806E}" srcOrd="0" destOrd="0" parTransId="{53C66159-BF43-4CBE-B3BB-D5CCAD5F28F3}" sibTransId="{A9DD9963-C013-4947-80FA-BF409692C646}"/>
    <dgm:cxn modelId="{9D048B7F-992C-428A-A400-BE4BAAA89949}" srcId="{F6E9F7B9-1E80-4308-BA34-1449FAB5278D}" destId="{07E9F47E-6969-4C62-9F35-FB6A557C0F56}" srcOrd="0" destOrd="0" parTransId="{BAE87F2B-B382-4C12-85E5-E0F255931B04}" sibTransId="{B4553EC8-7E12-4FFD-B751-096832D21629}"/>
    <dgm:cxn modelId="{858EFD99-1F0F-41CE-811E-242B8D05027D}" type="presOf" srcId="{065E785F-FD96-4BA2-8A27-7441CED59ABF}" destId="{D4E2F3C8-B1BB-441A-AC9C-8760643BEC43}" srcOrd="0" destOrd="1" presId="urn:microsoft.com/office/officeart/2005/8/layout/vList2"/>
    <dgm:cxn modelId="{3C1D1BA1-7DE9-4071-AFA2-59753A73A246}" srcId="{2E34DA19-76CA-4423-99CB-A02665F55CEE}" destId="{136D6B05-1379-4FBB-8C00-AF25ECA1E6D4}" srcOrd="2" destOrd="0" parTransId="{EA4E41B2-A2A4-49CF-8D4A-F7B996C6EF0A}" sibTransId="{442EC6B8-E5C4-4EC2-B579-D8A7EB955EFF}"/>
    <dgm:cxn modelId="{E5B682A7-DA45-49D5-A157-20894A2F094B}" type="presOf" srcId="{8DB790B9-02A8-4EBE-B195-3608B3B3D2A9}" destId="{D4E2F3C8-B1BB-441A-AC9C-8760643BEC43}" srcOrd="0" destOrd="3" presId="urn:microsoft.com/office/officeart/2005/8/layout/vList2"/>
    <dgm:cxn modelId="{3B231EAA-F055-4A10-8F31-8048DF026B21}" type="presOf" srcId="{F6E9F7B9-1E80-4308-BA34-1449FAB5278D}" destId="{DF635579-BFE3-4531-B681-6E53B59B5C96}" srcOrd="0" destOrd="0" presId="urn:microsoft.com/office/officeart/2005/8/layout/vList2"/>
    <dgm:cxn modelId="{000D76B5-066B-439A-94DB-059CCC964443}" type="presOf" srcId="{07E9F47E-6969-4C62-9F35-FB6A557C0F56}" destId="{A8265525-D79D-441F-9BD0-7F252B2F3EE6}" srcOrd="0" destOrd="0" presId="urn:microsoft.com/office/officeart/2005/8/layout/vList2"/>
    <dgm:cxn modelId="{708687C1-A4DB-4568-9C50-EF45A777665B}" type="presOf" srcId="{136D6B05-1379-4FBB-8C00-AF25ECA1E6D4}" destId="{D4E2F3C8-B1BB-441A-AC9C-8760643BEC43}" srcOrd="0" destOrd="2" presId="urn:microsoft.com/office/officeart/2005/8/layout/vList2"/>
    <dgm:cxn modelId="{3FA3A9C7-9157-41C6-9C79-7EC4C4F238FE}" srcId="{2E34DA19-76CA-4423-99CB-A02665F55CEE}" destId="{8DB790B9-02A8-4EBE-B195-3608B3B3D2A9}" srcOrd="3" destOrd="0" parTransId="{4CD1BF72-8CE1-4AFF-83BF-5E5929AE980A}" sibTransId="{8CEC7E37-0F3E-4FE4-A5DD-068FDB2240AB}"/>
    <dgm:cxn modelId="{E121D5E0-C861-4D78-8715-CF22A5DFA26D}" type="presOf" srcId="{96E6B8C5-CAD6-43E6-A44D-17E240F46489}" destId="{E90ED3C1-46CD-4FF0-A0D8-01CC5A1C9675}" srcOrd="0" destOrd="0" presId="urn:microsoft.com/office/officeart/2005/8/layout/vList2"/>
    <dgm:cxn modelId="{CE533CEB-90C4-4C30-9F19-16E83A4CA0F9}" type="presOf" srcId="{B5968421-F1C2-4963-851B-E999B8A1AE61}" destId="{A8265525-D79D-441F-9BD0-7F252B2F3EE6}" srcOrd="0" destOrd="2" presId="urn:microsoft.com/office/officeart/2005/8/layout/vList2"/>
    <dgm:cxn modelId="{0C0428EE-E65A-4B26-8A27-3D195FFC85D2}" srcId="{96E6B8C5-CAD6-43E6-A44D-17E240F46489}" destId="{2E34DA19-76CA-4423-99CB-A02665F55CEE}" srcOrd="1" destOrd="0" parTransId="{436B182A-9B3D-4D22-8465-21D976815498}" sibTransId="{FA8C94DE-6D98-4CC9-AA62-48B8B40D58B7}"/>
    <dgm:cxn modelId="{BE591845-C442-4382-99F2-C1D36408A23F}" type="presParOf" srcId="{E90ED3C1-46CD-4FF0-A0D8-01CC5A1C9675}" destId="{DF635579-BFE3-4531-B681-6E53B59B5C96}" srcOrd="0" destOrd="0" presId="urn:microsoft.com/office/officeart/2005/8/layout/vList2"/>
    <dgm:cxn modelId="{EE6A75D6-BA48-40A4-B0EE-8843B0FACC15}" type="presParOf" srcId="{E90ED3C1-46CD-4FF0-A0D8-01CC5A1C9675}" destId="{A8265525-D79D-441F-9BD0-7F252B2F3EE6}" srcOrd="1" destOrd="0" presId="urn:microsoft.com/office/officeart/2005/8/layout/vList2"/>
    <dgm:cxn modelId="{AD08BCE4-56BC-480A-963C-F482C388B16C}" type="presParOf" srcId="{E90ED3C1-46CD-4FF0-A0D8-01CC5A1C9675}" destId="{6C984487-BAE4-4F86-8287-5505BE0A13B1}" srcOrd="2" destOrd="0" presId="urn:microsoft.com/office/officeart/2005/8/layout/vList2"/>
    <dgm:cxn modelId="{F4D05763-68CE-4EAC-A877-76E0B82E56EA}" type="presParOf" srcId="{E90ED3C1-46CD-4FF0-A0D8-01CC5A1C9675}" destId="{D4E2F3C8-B1BB-441A-AC9C-8760643BEC43}"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AA21478-FCD3-46D0-B6E4-FAF1CE8E4AE0}" type="doc">
      <dgm:prSet loTypeId="urn:microsoft.com/office/officeart/2005/8/layout/vList3" loCatId="picture" qsTypeId="urn:microsoft.com/office/officeart/2005/8/quickstyle/simple1" qsCatId="simple" csTypeId="urn:microsoft.com/office/officeart/2005/8/colors/colorful1" csCatId="colorful" phldr="1"/>
      <dgm:spPr/>
    </dgm:pt>
    <dgm:pt modelId="{3CE4946B-3CAA-4D61-BC66-8739215FA761}">
      <dgm:prSet phldrT="[Text]"/>
      <dgm:spPr/>
      <dgm:t>
        <a:bodyPr/>
        <a:lstStyle/>
        <a:p>
          <a:r>
            <a:rPr lang="en-US" dirty="0"/>
            <a:t>Parent surveys</a:t>
          </a:r>
        </a:p>
      </dgm:t>
    </dgm:pt>
    <dgm:pt modelId="{9856122F-2284-4F04-9A52-B285D6B0311D}" type="parTrans" cxnId="{FFD5B639-27E1-4E11-936A-D5FDD4426752}">
      <dgm:prSet/>
      <dgm:spPr/>
      <dgm:t>
        <a:bodyPr/>
        <a:lstStyle/>
        <a:p>
          <a:endParaRPr lang="en-US"/>
        </a:p>
      </dgm:t>
    </dgm:pt>
    <dgm:pt modelId="{8940D5CF-F700-4518-9945-C0481A514E0B}" type="sibTrans" cxnId="{FFD5B639-27E1-4E11-936A-D5FDD4426752}">
      <dgm:prSet/>
      <dgm:spPr/>
      <dgm:t>
        <a:bodyPr/>
        <a:lstStyle/>
        <a:p>
          <a:endParaRPr lang="en-US"/>
        </a:p>
      </dgm:t>
    </dgm:pt>
    <dgm:pt modelId="{8549A8F2-EC2B-4BEF-95B8-D508292FC4A0}">
      <dgm:prSet phldrT="[Text]"/>
      <dgm:spPr/>
      <dgm:t>
        <a:bodyPr/>
        <a:lstStyle/>
        <a:p>
          <a:r>
            <a:rPr lang="en-US" dirty="0"/>
            <a:t>Partner surveys (online)</a:t>
          </a:r>
        </a:p>
      </dgm:t>
    </dgm:pt>
    <dgm:pt modelId="{31560C3E-1209-4D1C-BF45-F29153EBDFE9}" type="parTrans" cxnId="{6574E7B7-A5AB-4233-AB9B-FC62CC003918}">
      <dgm:prSet/>
      <dgm:spPr/>
      <dgm:t>
        <a:bodyPr/>
        <a:lstStyle/>
        <a:p>
          <a:endParaRPr lang="en-US"/>
        </a:p>
      </dgm:t>
    </dgm:pt>
    <dgm:pt modelId="{E12A66D7-A912-425F-B2ED-0BD7DFCD1718}" type="sibTrans" cxnId="{6574E7B7-A5AB-4233-AB9B-FC62CC003918}">
      <dgm:prSet/>
      <dgm:spPr/>
      <dgm:t>
        <a:bodyPr/>
        <a:lstStyle/>
        <a:p>
          <a:endParaRPr lang="en-US"/>
        </a:p>
      </dgm:t>
    </dgm:pt>
    <dgm:pt modelId="{AC26AB69-DC2A-43FF-B749-AABB61CE02F3}">
      <dgm:prSet phldrT="[Text]"/>
      <dgm:spPr/>
      <dgm:t>
        <a:bodyPr/>
        <a:lstStyle/>
        <a:p>
          <a:r>
            <a:rPr lang="en-US" dirty="0"/>
            <a:t>Final Summary Report (online) </a:t>
          </a:r>
        </a:p>
      </dgm:t>
    </dgm:pt>
    <dgm:pt modelId="{15FADD2E-CA3A-4428-8570-9B8DCF136540}" type="parTrans" cxnId="{C55C160B-740F-4F31-B638-032F89296351}">
      <dgm:prSet/>
      <dgm:spPr/>
      <dgm:t>
        <a:bodyPr/>
        <a:lstStyle/>
        <a:p>
          <a:endParaRPr lang="en-US"/>
        </a:p>
      </dgm:t>
    </dgm:pt>
    <dgm:pt modelId="{42CDF38F-F7F5-4961-BDCE-3EC90447C664}" type="sibTrans" cxnId="{C55C160B-740F-4F31-B638-032F89296351}">
      <dgm:prSet/>
      <dgm:spPr/>
      <dgm:t>
        <a:bodyPr/>
        <a:lstStyle/>
        <a:p>
          <a:endParaRPr lang="en-US"/>
        </a:p>
      </dgm:t>
    </dgm:pt>
    <dgm:pt modelId="{5A8D971B-07B6-47D5-977E-F9B8FF7AD7A7}" type="pres">
      <dgm:prSet presAssocID="{EAA21478-FCD3-46D0-B6E4-FAF1CE8E4AE0}" presName="linearFlow" presStyleCnt="0">
        <dgm:presLayoutVars>
          <dgm:dir/>
          <dgm:resizeHandles val="exact"/>
        </dgm:presLayoutVars>
      </dgm:prSet>
      <dgm:spPr/>
    </dgm:pt>
    <dgm:pt modelId="{9F30B51B-5A52-4627-9853-6E56F02F58EE}" type="pres">
      <dgm:prSet presAssocID="{3CE4946B-3CAA-4D61-BC66-8739215FA761}" presName="composite" presStyleCnt="0"/>
      <dgm:spPr/>
    </dgm:pt>
    <dgm:pt modelId="{5BDA3533-5B34-4557-8007-F6E15FE5C771}" type="pres">
      <dgm:prSet presAssocID="{3CE4946B-3CAA-4D61-BC66-8739215FA761}" presName="imgShp" presStyleLbl="fgImgPlace1" presStyleIdx="0" presStyleCnt="3"/>
      <dgm:spPr/>
    </dgm:pt>
    <dgm:pt modelId="{0CBB5D6E-7620-43D3-94A2-10FD2CA9F315}" type="pres">
      <dgm:prSet presAssocID="{3CE4946B-3CAA-4D61-BC66-8739215FA761}" presName="txShp" presStyleLbl="node1" presStyleIdx="0" presStyleCnt="3">
        <dgm:presLayoutVars>
          <dgm:bulletEnabled val="1"/>
        </dgm:presLayoutVars>
      </dgm:prSet>
      <dgm:spPr/>
    </dgm:pt>
    <dgm:pt modelId="{DDC895F8-DA0C-402C-9EF0-C021020A0349}" type="pres">
      <dgm:prSet presAssocID="{8940D5CF-F700-4518-9945-C0481A514E0B}" presName="spacing" presStyleCnt="0"/>
      <dgm:spPr/>
    </dgm:pt>
    <dgm:pt modelId="{75FE88E0-DFB0-4B21-AE72-9289DB879F63}" type="pres">
      <dgm:prSet presAssocID="{8549A8F2-EC2B-4BEF-95B8-D508292FC4A0}" presName="composite" presStyleCnt="0"/>
      <dgm:spPr/>
    </dgm:pt>
    <dgm:pt modelId="{3F79E0E4-873E-4B50-9EE6-06905C7E90D1}" type="pres">
      <dgm:prSet presAssocID="{8549A8F2-EC2B-4BEF-95B8-D508292FC4A0}" presName="imgShp" presStyleLbl="fgImgPlace1" presStyleIdx="1" presStyleCnt="3"/>
      <dgm:spPr/>
    </dgm:pt>
    <dgm:pt modelId="{46E837FD-580E-46C1-89A3-250F93F042DF}" type="pres">
      <dgm:prSet presAssocID="{8549A8F2-EC2B-4BEF-95B8-D508292FC4A0}" presName="txShp" presStyleLbl="node1" presStyleIdx="1" presStyleCnt="3">
        <dgm:presLayoutVars>
          <dgm:bulletEnabled val="1"/>
        </dgm:presLayoutVars>
      </dgm:prSet>
      <dgm:spPr/>
    </dgm:pt>
    <dgm:pt modelId="{350D7938-029C-4288-88CC-AC99C77778FF}" type="pres">
      <dgm:prSet presAssocID="{E12A66D7-A912-425F-B2ED-0BD7DFCD1718}" presName="spacing" presStyleCnt="0"/>
      <dgm:spPr/>
    </dgm:pt>
    <dgm:pt modelId="{49156A5B-179F-4335-9916-258295C7C4FC}" type="pres">
      <dgm:prSet presAssocID="{AC26AB69-DC2A-43FF-B749-AABB61CE02F3}" presName="composite" presStyleCnt="0"/>
      <dgm:spPr/>
    </dgm:pt>
    <dgm:pt modelId="{A077160B-85B4-48E4-86C6-3F0FCCCE9EF4}" type="pres">
      <dgm:prSet presAssocID="{AC26AB69-DC2A-43FF-B749-AABB61CE02F3}" presName="imgShp"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tars"/>
        </a:ext>
      </dgm:extLst>
    </dgm:pt>
    <dgm:pt modelId="{240A4AD7-A90E-4C01-A724-208229FD53B5}" type="pres">
      <dgm:prSet presAssocID="{AC26AB69-DC2A-43FF-B749-AABB61CE02F3}" presName="txShp" presStyleLbl="node1" presStyleIdx="2" presStyleCnt="3">
        <dgm:presLayoutVars>
          <dgm:bulletEnabled val="1"/>
        </dgm:presLayoutVars>
      </dgm:prSet>
      <dgm:spPr/>
    </dgm:pt>
  </dgm:ptLst>
  <dgm:cxnLst>
    <dgm:cxn modelId="{C55C160B-740F-4F31-B638-032F89296351}" srcId="{EAA21478-FCD3-46D0-B6E4-FAF1CE8E4AE0}" destId="{AC26AB69-DC2A-43FF-B749-AABB61CE02F3}" srcOrd="2" destOrd="0" parTransId="{15FADD2E-CA3A-4428-8570-9B8DCF136540}" sibTransId="{42CDF38F-F7F5-4961-BDCE-3EC90447C664}"/>
    <dgm:cxn modelId="{D89EA523-78AB-4CC3-BE87-9084C21D9275}" type="presOf" srcId="{EAA21478-FCD3-46D0-B6E4-FAF1CE8E4AE0}" destId="{5A8D971B-07B6-47D5-977E-F9B8FF7AD7A7}" srcOrd="0" destOrd="0" presId="urn:microsoft.com/office/officeart/2005/8/layout/vList3"/>
    <dgm:cxn modelId="{FFD5B639-27E1-4E11-936A-D5FDD4426752}" srcId="{EAA21478-FCD3-46D0-B6E4-FAF1CE8E4AE0}" destId="{3CE4946B-3CAA-4D61-BC66-8739215FA761}" srcOrd="0" destOrd="0" parTransId="{9856122F-2284-4F04-9A52-B285D6B0311D}" sibTransId="{8940D5CF-F700-4518-9945-C0481A514E0B}"/>
    <dgm:cxn modelId="{27600B6D-6D0D-49DF-A692-B941F9923D4F}" type="presOf" srcId="{AC26AB69-DC2A-43FF-B749-AABB61CE02F3}" destId="{240A4AD7-A90E-4C01-A724-208229FD53B5}" srcOrd="0" destOrd="0" presId="urn:microsoft.com/office/officeart/2005/8/layout/vList3"/>
    <dgm:cxn modelId="{19959F9C-6975-4578-A616-1C517716E542}" type="presOf" srcId="{3CE4946B-3CAA-4D61-BC66-8739215FA761}" destId="{0CBB5D6E-7620-43D3-94A2-10FD2CA9F315}" srcOrd="0" destOrd="0" presId="urn:microsoft.com/office/officeart/2005/8/layout/vList3"/>
    <dgm:cxn modelId="{2DED86AB-5EE4-4BCC-AA31-C61511972AC6}" type="presOf" srcId="{8549A8F2-EC2B-4BEF-95B8-D508292FC4A0}" destId="{46E837FD-580E-46C1-89A3-250F93F042DF}" srcOrd="0" destOrd="0" presId="urn:microsoft.com/office/officeart/2005/8/layout/vList3"/>
    <dgm:cxn modelId="{6574E7B7-A5AB-4233-AB9B-FC62CC003918}" srcId="{EAA21478-FCD3-46D0-B6E4-FAF1CE8E4AE0}" destId="{8549A8F2-EC2B-4BEF-95B8-D508292FC4A0}" srcOrd="1" destOrd="0" parTransId="{31560C3E-1209-4D1C-BF45-F29153EBDFE9}" sibTransId="{E12A66D7-A912-425F-B2ED-0BD7DFCD1718}"/>
    <dgm:cxn modelId="{F3EFA3BE-8192-4F48-9096-2DE4CABBFA0B}" type="presParOf" srcId="{5A8D971B-07B6-47D5-977E-F9B8FF7AD7A7}" destId="{9F30B51B-5A52-4627-9853-6E56F02F58EE}" srcOrd="0" destOrd="0" presId="urn:microsoft.com/office/officeart/2005/8/layout/vList3"/>
    <dgm:cxn modelId="{832CC62A-A974-4056-9893-EE40A0CFB140}" type="presParOf" srcId="{9F30B51B-5A52-4627-9853-6E56F02F58EE}" destId="{5BDA3533-5B34-4557-8007-F6E15FE5C771}" srcOrd="0" destOrd="0" presId="urn:microsoft.com/office/officeart/2005/8/layout/vList3"/>
    <dgm:cxn modelId="{1E572789-9D24-4E96-BA74-6A40177289BB}" type="presParOf" srcId="{9F30B51B-5A52-4627-9853-6E56F02F58EE}" destId="{0CBB5D6E-7620-43D3-94A2-10FD2CA9F315}" srcOrd="1" destOrd="0" presId="urn:microsoft.com/office/officeart/2005/8/layout/vList3"/>
    <dgm:cxn modelId="{9BFDCA24-C6CF-4F0A-B394-F00F62922516}" type="presParOf" srcId="{5A8D971B-07B6-47D5-977E-F9B8FF7AD7A7}" destId="{DDC895F8-DA0C-402C-9EF0-C021020A0349}" srcOrd="1" destOrd="0" presId="urn:microsoft.com/office/officeart/2005/8/layout/vList3"/>
    <dgm:cxn modelId="{95DB236D-BECE-49C6-8ED8-3CF3ABB2AD7C}" type="presParOf" srcId="{5A8D971B-07B6-47D5-977E-F9B8FF7AD7A7}" destId="{75FE88E0-DFB0-4B21-AE72-9289DB879F63}" srcOrd="2" destOrd="0" presId="urn:microsoft.com/office/officeart/2005/8/layout/vList3"/>
    <dgm:cxn modelId="{3D2B15BD-C7E2-4192-A548-210DCD32C9CA}" type="presParOf" srcId="{75FE88E0-DFB0-4B21-AE72-9289DB879F63}" destId="{3F79E0E4-873E-4B50-9EE6-06905C7E90D1}" srcOrd="0" destOrd="0" presId="urn:microsoft.com/office/officeart/2005/8/layout/vList3"/>
    <dgm:cxn modelId="{5AC0DDAF-B498-420B-BF7F-870AF3C3B92C}" type="presParOf" srcId="{75FE88E0-DFB0-4B21-AE72-9289DB879F63}" destId="{46E837FD-580E-46C1-89A3-250F93F042DF}" srcOrd="1" destOrd="0" presId="urn:microsoft.com/office/officeart/2005/8/layout/vList3"/>
    <dgm:cxn modelId="{939597B9-3ACE-4DC5-8C95-F4F10F9DAE8B}" type="presParOf" srcId="{5A8D971B-07B6-47D5-977E-F9B8FF7AD7A7}" destId="{350D7938-029C-4288-88CC-AC99C77778FF}" srcOrd="3" destOrd="0" presId="urn:microsoft.com/office/officeart/2005/8/layout/vList3"/>
    <dgm:cxn modelId="{54915FE0-7A7F-4CF2-9BC9-C114CC5C75A1}" type="presParOf" srcId="{5A8D971B-07B6-47D5-977E-F9B8FF7AD7A7}" destId="{49156A5B-179F-4335-9916-258295C7C4FC}" srcOrd="4" destOrd="0" presId="urn:microsoft.com/office/officeart/2005/8/layout/vList3"/>
    <dgm:cxn modelId="{CBCF30CF-38A8-4D87-AA20-83A6E3140869}" type="presParOf" srcId="{49156A5B-179F-4335-9916-258295C7C4FC}" destId="{A077160B-85B4-48E4-86C6-3F0FCCCE9EF4}" srcOrd="0" destOrd="0" presId="urn:microsoft.com/office/officeart/2005/8/layout/vList3"/>
    <dgm:cxn modelId="{93BF73EF-9507-4CFD-BAF6-7BACE80068E5}" type="presParOf" srcId="{49156A5B-179F-4335-9916-258295C7C4FC}" destId="{240A4AD7-A90E-4C01-A724-208229FD53B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B017593-CE07-42B2-AD48-6E97B10B6BFA}" type="doc">
      <dgm:prSet loTypeId="urn:microsoft.com/office/officeart/2005/8/layout/hierarchy4" loCatId="list" qsTypeId="urn:microsoft.com/office/officeart/2005/8/quickstyle/simple1" qsCatId="simple" csTypeId="urn:microsoft.com/office/officeart/2005/8/colors/colorful4" csCatId="colorful" phldr="1"/>
      <dgm:spPr/>
      <dgm:t>
        <a:bodyPr/>
        <a:lstStyle/>
        <a:p>
          <a:endParaRPr lang="en-US"/>
        </a:p>
      </dgm:t>
    </dgm:pt>
    <dgm:pt modelId="{B3362495-AA9E-49AD-AF8B-A4D2A01AAB7C}">
      <dgm:prSet phldrT="[Text]"/>
      <dgm:spPr/>
      <dgm:t>
        <a:bodyPr/>
        <a:lstStyle/>
        <a:p>
          <a:r>
            <a:rPr lang="en-US"/>
            <a:t>https://libraries.idaho.gov/rtm/my-first-books/</a:t>
          </a:r>
        </a:p>
      </dgm:t>
    </dgm:pt>
    <dgm:pt modelId="{9CA2DAA2-50E6-4C41-A1A5-5A083B21125D}" type="parTrans" cxnId="{C3F368D5-A8E9-4CAC-BB50-B403C646E9F4}">
      <dgm:prSet/>
      <dgm:spPr/>
      <dgm:t>
        <a:bodyPr/>
        <a:lstStyle/>
        <a:p>
          <a:endParaRPr lang="en-US"/>
        </a:p>
      </dgm:t>
    </dgm:pt>
    <dgm:pt modelId="{90D5E231-F88A-4084-8918-7888DC35E962}" type="sibTrans" cxnId="{C3F368D5-A8E9-4CAC-BB50-B403C646E9F4}">
      <dgm:prSet/>
      <dgm:spPr/>
      <dgm:t>
        <a:bodyPr/>
        <a:lstStyle/>
        <a:p>
          <a:endParaRPr lang="en-US"/>
        </a:p>
      </dgm:t>
    </dgm:pt>
    <dgm:pt modelId="{EBA7EA30-A15A-421F-9426-4F3F5507D79A}">
      <dgm:prSet phldrT="[Text]"/>
      <dgm:spPr/>
      <dgm:t>
        <a:bodyPr/>
        <a:lstStyle/>
        <a:p>
          <a:r>
            <a:rPr lang="en-US"/>
            <a:t>All requirements, handouts, templates</a:t>
          </a:r>
        </a:p>
      </dgm:t>
    </dgm:pt>
    <dgm:pt modelId="{E071A212-4842-4777-9AA4-4421561FC5D2}" type="parTrans" cxnId="{F3308352-29F4-457F-BC80-37E10EE19629}">
      <dgm:prSet/>
      <dgm:spPr/>
      <dgm:t>
        <a:bodyPr/>
        <a:lstStyle/>
        <a:p>
          <a:endParaRPr lang="en-US"/>
        </a:p>
      </dgm:t>
    </dgm:pt>
    <dgm:pt modelId="{EA58BD92-A48D-4E74-909F-8173BB2B0317}" type="sibTrans" cxnId="{F3308352-29F4-457F-BC80-37E10EE19629}">
      <dgm:prSet/>
      <dgm:spPr/>
      <dgm:t>
        <a:bodyPr/>
        <a:lstStyle/>
        <a:p>
          <a:endParaRPr lang="en-US"/>
        </a:p>
      </dgm:t>
    </dgm:pt>
    <dgm:pt modelId="{4AFAA61F-9A01-4AB6-832D-E53051D31581}">
      <dgm:prSet phldrT="[Text]"/>
      <dgm:spPr/>
      <dgm:t>
        <a:bodyPr/>
        <a:lstStyle/>
        <a:p>
          <a:r>
            <a:rPr lang="en-US"/>
            <a:t>Book list and calendars</a:t>
          </a:r>
        </a:p>
      </dgm:t>
    </dgm:pt>
    <dgm:pt modelId="{F007D7CE-6ECE-4708-87C5-6F2A2C46206F}" type="parTrans" cxnId="{4BF9D4A6-AF88-42C9-B1F4-0F139684EB10}">
      <dgm:prSet/>
      <dgm:spPr/>
      <dgm:t>
        <a:bodyPr/>
        <a:lstStyle/>
        <a:p>
          <a:endParaRPr lang="en-US"/>
        </a:p>
      </dgm:t>
    </dgm:pt>
    <dgm:pt modelId="{F2FE783F-1C69-4A74-87BE-A339E65FED6E}" type="sibTrans" cxnId="{4BF9D4A6-AF88-42C9-B1F4-0F139684EB10}">
      <dgm:prSet/>
      <dgm:spPr/>
      <dgm:t>
        <a:bodyPr/>
        <a:lstStyle/>
        <a:p>
          <a:endParaRPr lang="en-US"/>
        </a:p>
      </dgm:t>
    </dgm:pt>
    <dgm:pt modelId="{C3B3B3EC-EF05-4859-8CC9-689C0B08F670}">
      <dgm:prSet phldrT="[Text]"/>
      <dgm:spPr/>
      <dgm:t>
        <a:bodyPr/>
        <a:lstStyle/>
        <a:p>
          <a:r>
            <a:rPr lang="en-US"/>
            <a:t>Final Report</a:t>
          </a:r>
        </a:p>
      </dgm:t>
    </dgm:pt>
    <dgm:pt modelId="{76A83DCE-9D38-4CF6-BCD5-6BBF5611104C}" type="parTrans" cxnId="{551E16A1-9210-4142-9B08-1F2500AE211F}">
      <dgm:prSet/>
      <dgm:spPr/>
      <dgm:t>
        <a:bodyPr/>
        <a:lstStyle/>
        <a:p>
          <a:endParaRPr lang="en-US"/>
        </a:p>
      </dgm:t>
    </dgm:pt>
    <dgm:pt modelId="{A4A8C67D-B18C-4A4A-B697-69A4E8F63828}" type="sibTrans" cxnId="{551E16A1-9210-4142-9B08-1F2500AE211F}">
      <dgm:prSet/>
      <dgm:spPr/>
      <dgm:t>
        <a:bodyPr/>
        <a:lstStyle/>
        <a:p>
          <a:endParaRPr lang="en-US"/>
        </a:p>
      </dgm:t>
    </dgm:pt>
    <dgm:pt modelId="{0806C289-811A-424E-8E88-56B4CF6D0C5D}">
      <dgm:prSet phldrT="[Text]"/>
      <dgm:spPr/>
      <dgm:t>
        <a:bodyPr/>
        <a:lstStyle/>
        <a:p>
          <a:r>
            <a:rPr lang="en-US"/>
            <a:t>Request additional books</a:t>
          </a:r>
        </a:p>
      </dgm:t>
    </dgm:pt>
    <dgm:pt modelId="{91B0155F-9459-4018-BC69-57C45413165F}" type="parTrans" cxnId="{120F8434-F1C7-4A2C-A2D1-595C8E218266}">
      <dgm:prSet/>
      <dgm:spPr/>
      <dgm:t>
        <a:bodyPr/>
        <a:lstStyle/>
        <a:p>
          <a:endParaRPr lang="en-US"/>
        </a:p>
      </dgm:t>
    </dgm:pt>
    <dgm:pt modelId="{6B15BF1C-B9DF-4E94-9D82-0DE84BFDE123}" type="sibTrans" cxnId="{120F8434-F1C7-4A2C-A2D1-595C8E218266}">
      <dgm:prSet/>
      <dgm:spPr/>
      <dgm:t>
        <a:bodyPr/>
        <a:lstStyle/>
        <a:p>
          <a:endParaRPr lang="en-US"/>
        </a:p>
      </dgm:t>
    </dgm:pt>
    <dgm:pt modelId="{55E954ED-BDBC-4312-8343-3BD716530761}">
      <dgm:prSet phldrT="[Text]"/>
      <dgm:spPr/>
      <dgm:t>
        <a:bodyPr/>
        <a:lstStyle/>
        <a:p>
          <a:r>
            <a:rPr lang="en-US"/>
            <a:t>Link to “The Bookworm”</a:t>
          </a:r>
        </a:p>
      </dgm:t>
    </dgm:pt>
    <dgm:pt modelId="{E36EB6A4-E816-4160-A275-1C28B4A825BC}" type="parTrans" cxnId="{5F92FC79-0EED-4F0C-A2AB-E7F50362569F}">
      <dgm:prSet/>
      <dgm:spPr/>
      <dgm:t>
        <a:bodyPr/>
        <a:lstStyle/>
        <a:p>
          <a:endParaRPr lang="en-US"/>
        </a:p>
      </dgm:t>
    </dgm:pt>
    <dgm:pt modelId="{F538C729-D36F-454C-BAA7-2A82D87BA7B9}" type="sibTrans" cxnId="{5F92FC79-0EED-4F0C-A2AB-E7F50362569F}">
      <dgm:prSet/>
      <dgm:spPr/>
      <dgm:t>
        <a:bodyPr/>
        <a:lstStyle/>
        <a:p>
          <a:endParaRPr lang="en-US"/>
        </a:p>
      </dgm:t>
    </dgm:pt>
    <dgm:pt modelId="{62E18806-A9C9-4282-89BB-B4E7181B258A}" type="pres">
      <dgm:prSet presAssocID="{1B017593-CE07-42B2-AD48-6E97B10B6BFA}" presName="Name0" presStyleCnt="0">
        <dgm:presLayoutVars>
          <dgm:chPref val="1"/>
          <dgm:dir/>
          <dgm:animOne val="branch"/>
          <dgm:animLvl val="lvl"/>
          <dgm:resizeHandles/>
        </dgm:presLayoutVars>
      </dgm:prSet>
      <dgm:spPr/>
    </dgm:pt>
    <dgm:pt modelId="{F7C0D13B-E45F-4397-80EC-CCE62B000FAF}" type="pres">
      <dgm:prSet presAssocID="{B3362495-AA9E-49AD-AF8B-A4D2A01AAB7C}" presName="vertOne" presStyleCnt="0"/>
      <dgm:spPr/>
    </dgm:pt>
    <dgm:pt modelId="{D8A2CF14-3FF4-4843-BF4B-1CA10EFEA69F}" type="pres">
      <dgm:prSet presAssocID="{B3362495-AA9E-49AD-AF8B-A4D2A01AAB7C}" presName="txOne" presStyleLbl="node0" presStyleIdx="0" presStyleCnt="1">
        <dgm:presLayoutVars>
          <dgm:chPref val="3"/>
        </dgm:presLayoutVars>
      </dgm:prSet>
      <dgm:spPr/>
    </dgm:pt>
    <dgm:pt modelId="{2D8AA567-E4D6-4FD0-93D6-29BF3C8AC145}" type="pres">
      <dgm:prSet presAssocID="{B3362495-AA9E-49AD-AF8B-A4D2A01AAB7C}" presName="parTransOne" presStyleCnt="0"/>
      <dgm:spPr/>
    </dgm:pt>
    <dgm:pt modelId="{8A6F6DAD-B362-4FA0-A55D-90F5E098DEC5}" type="pres">
      <dgm:prSet presAssocID="{B3362495-AA9E-49AD-AF8B-A4D2A01AAB7C}" presName="horzOne" presStyleCnt="0"/>
      <dgm:spPr/>
    </dgm:pt>
    <dgm:pt modelId="{46C1BB09-52DA-46AA-AB3F-4876E47BEFBF}" type="pres">
      <dgm:prSet presAssocID="{EBA7EA30-A15A-421F-9426-4F3F5507D79A}" presName="vertTwo" presStyleCnt="0"/>
      <dgm:spPr/>
    </dgm:pt>
    <dgm:pt modelId="{536CD33F-1CC1-49A6-AE34-6538AE105D20}" type="pres">
      <dgm:prSet presAssocID="{EBA7EA30-A15A-421F-9426-4F3F5507D79A}" presName="txTwo" presStyleLbl="node2" presStyleIdx="0" presStyleCnt="2">
        <dgm:presLayoutVars>
          <dgm:chPref val="3"/>
        </dgm:presLayoutVars>
      </dgm:prSet>
      <dgm:spPr/>
    </dgm:pt>
    <dgm:pt modelId="{19E480BF-239A-4BD6-8284-067FF02DB2D3}" type="pres">
      <dgm:prSet presAssocID="{EBA7EA30-A15A-421F-9426-4F3F5507D79A}" presName="parTransTwo" presStyleCnt="0"/>
      <dgm:spPr/>
    </dgm:pt>
    <dgm:pt modelId="{96F92C5D-718C-4E18-9A95-F0A4F87EB4D9}" type="pres">
      <dgm:prSet presAssocID="{EBA7EA30-A15A-421F-9426-4F3F5507D79A}" presName="horzTwo" presStyleCnt="0"/>
      <dgm:spPr/>
    </dgm:pt>
    <dgm:pt modelId="{E992BCA7-FCE1-450A-878B-644E80A2FD48}" type="pres">
      <dgm:prSet presAssocID="{4AFAA61F-9A01-4AB6-832D-E53051D31581}" presName="vertThree" presStyleCnt="0"/>
      <dgm:spPr/>
    </dgm:pt>
    <dgm:pt modelId="{E28ADCF4-7B00-47C8-909D-CC3FE41A76B8}" type="pres">
      <dgm:prSet presAssocID="{4AFAA61F-9A01-4AB6-832D-E53051D31581}" presName="txThree" presStyleLbl="node3" presStyleIdx="0" presStyleCnt="3">
        <dgm:presLayoutVars>
          <dgm:chPref val="3"/>
        </dgm:presLayoutVars>
      </dgm:prSet>
      <dgm:spPr/>
    </dgm:pt>
    <dgm:pt modelId="{18D75B92-3876-4B7B-8458-518A164ECBCB}" type="pres">
      <dgm:prSet presAssocID="{4AFAA61F-9A01-4AB6-832D-E53051D31581}" presName="horzThree" presStyleCnt="0"/>
      <dgm:spPr/>
    </dgm:pt>
    <dgm:pt modelId="{CBEC015C-5E57-421D-9D81-5EBCC5F5D13D}" type="pres">
      <dgm:prSet presAssocID="{F2FE783F-1C69-4A74-87BE-A339E65FED6E}" presName="sibSpaceThree" presStyleCnt="0"/>
      <dgm:spPr/>
    </dgm:pt>
    <dgm:pt modelId="{BFDA8733-C6DF-4D62-A725-AF272051F7EC}" type="pres">
      <dgm:prSet presAssocID="{C3B3B3EC-EF05-4859-8CC9-689C0B08F670}" presName="vertThree" presStyleCnt="0"/>
      <dgm:spPr/>
    </dgm:pt>
    <dgm:pt modelId="{20BC449B-E9B4-4A98-9A04-2784558AFF2C}" type="pres">
      <dgm:prSet presAssocID="{C3B3B3EC-EF05-4859-8CC9-689C0B08F670}" presName="txThree" presStyleLbl="node3" presStyleIdx="1" presStyleCnt="3">
        <dgm:presLayoutVars>
          <dgm:chPref val="3"/>
        </dgm:presLayoutVars>
      </dgm:prSet>
      <dgm:spPr/>
    </dgm:pt>
    <dgm:pt modelId="{689BA2FD-50DC-43DC-9FE4-0BD34300E807}" type="pres">
      <dgm:prSet presAssocID="{C3B3B3EC-EF05-4859-8CC9-689C0B08F670}" presName="horzThree" presStyleCnt="0"/>
      <dgm:spPr/>
    </dgm:pt>
    <dgm:pt modelId="{F506E170-BD26-4CCC-A072-376F49FB385E}" type="pres">
      <dgm:prSet presAssocID="{EA58BD92-A48D-4E74-909F-8173BB2B0317}" presName="sibSpaceTwo" presStyleCnt="0"/>
      <dgm:spPr/>
    </dgm:pt>
    <dgm:pt modelId="{0A9085BF-5961-48A1-BF8D-D34D6989F1B4}" type="pres">
      <dgm:prSet presAssocID="{0806C289-811A-424E-8E88-56B4CF6D0C5D}" presName="vertTwo" presStyleCnt="0"/>
      <dgm:spPr/>
    </dgm:pt>
    <dgm:pt modelId="{DD80E14C-9249-445C-9F57-20A8738D02B3}" type="pres">
      <dgm:prSet presAssocID="{0806C289-811A-424E-8E88-56B4CF6D0C5D}" presName="txTwo" presStyleLbl="node2" presStyleIdx="1" presStyleCnt="2">
        <dgm:presLayoutVars>
          <dgm:chPref val="3"/>
        </dgm:presLayoutVars>
      </dgm:prSet>
      <dgm:spPr/>
    </dgm:pt>
    <dgm:pt modelId="{CCD72DED-7C98-4355-B7DB-F28A343F57B7}" type="pres">
      <dgm:prSet presAssocID="{0806C289-811A-424E-8E88-56B4CF6D0C5D}" presName="parTransTwo" presStyleCnt="0"/>
      <dgm:spPr/>
    </dgm:pt>
    <dgm:pt modelId="{DE1ACAAC-53CA-4FE2-B9DD-CF4A1FC73758}" type="pres">
      <dgm:prSet presAssocID="{0806C289-811A-424E-8E88-56B4CF6D0C5D}" presName="horzTwo" presStyleCnt="0"/>
      <dgm:spPr/>
    </dgm:pt>
    <dgm:pt modelId="{7C01047A-4419-4584-B24B-5779452A573E}" type="pres">
      <dgm:prSet presAssocID="{55E954ED-BDBC-4312-8343-3BD716530761}" presName="vertThree" presStyleCnt="0"/>
      <dgm:spPr/>
    </dgm:pt>
    <dgm:pt modelId="{11A90061-CF6B-4CB4-B916-890090494B41}" type="pres">
      <dgm:prSet presAssocID="{55E954ED-BDBC-4312-8343-3BD716530761}" presName="txThree" presStyleLbl="node3" presStyleIdx="2" presStyleCnt="3">
        <dgm:presLayoutVars>
          <dgm:chPref val="3"/>
        </dgm:presLayoutVars>
      </dgm:prSet>
      <dgm:spPr/>
    </dgm:pt>
    <dgm:pt modelId="{8196FF9F-28B1-40CF-AEDE-27211CE220C9}" type="pres">
      <dgm:prSet presAssocID="{55E954ED-BDBC-4312-8343-3BD716530761}" presName="horzThree" presStyleCnt="0"/>
      <dgm:spPr/>
    </dgm:pt>
  </dgm:ptLst>
  <dgm:cxnLst>
    <dgm:cxn modelId="{3E61DA1B-9320-439F-9A56-06E4E5885D25}" type="presOf" srcId="{C3B3B3EC-EF05-4859-8CC9-689C0B08F670}" destId="{20BC449B-E9B4-4A98-9A04-2784558AFF2C}" srcOrd="0" destOrd="0" presId="urn:microsoft.com/office/officeart/2005/8/layout/hierarchy4"/>
    <dgm:cxn modelId="{120F8434-F1C7-4A2C-A2D1-595C8E218266}" srcId="{B3362495-AA9E-49AD-AF8B-A4D2A01AAB7C}" destId="{0806C289-811A-424E-8E88-56B4CF6D0C5D}" srcOrd="1" destOrd="0" parTransId="{91B0155F-9459-4018-BC69-57C45413165F}" sibTransId="{6B15BF1C-B9DF-4E94-9D82-0DE84BFDE123}"/>
    <dgm:cxn modelId="{86F08D5C-1705-4383-AAB0-52D2C37C0BE8}" type="presOf" srcId="{4AFAA61F-9A01-4AB6-832D-E53051D31581}" destId="{E28ADCF4-7B00-47C8-909D-CC3FE41A76B8}" srcOrd="0" destOrd="0" presId="urn:microsoft.com/office/officeart/2005/8/layout/hierarchy4"/>
    <dgm:cxn modelId="{F3308352-29F4-457F-BC80-37E10EE19629}" srcId="{B3362495-AA9E-49AD-AF8B-A4D2A01AAB7C}" destId="{EBA7EA30-A15A-421F-9426-4F3F5507D79A}" srcOrd="0" destOrd="0" parTransId="{E071A212-4842-4777-9AA4-4421561FC5D2}" sibTransId="{EA58BD92-A48D-4E74-909F-8173BB2B0317}"/>
    <dgm:cxn modelId="{7ED29473-49D4-4ECB-9877-8ECEE9FE268D}" type="presOf" srcId="{B3362495-AA9E-49AD-AF8B-A4D2A01AAB7C}" destId="{D8A2CF14-3FF4-4843-BF4B-1CA10EFEA69F}" srcOrd="0" destOrd="0" presId="urn:microsoft.com/office/officeart/2005/8/layout/hierarchy4"/>
    <dgm:cxn modelId="{5F92FC79-0EED-4F0C-A2AB-E7F50362569F}" srcId="{0806C289-811A-424E-8E88-56B4CF6D0C5D}" destId="{55E954ED-BDBC-4312-8343-3BD716530761}" srcOrd="0" destOrd="0" parTransId="{E36EB6A4-E816-4160-A275-1C28B4A825BC}" sibTransId="{F538C729-D36F-454C-BAA7-2A82D87BA7B9}"/>
    <dgm:cxn modelId="{FC35AD7E-CE1D-40D7-ABCD-F29CC2F33932}" type="presOf" srcId="{55E954ED-BDBC-4312-8343-3BD716530761}" destId="{11A90061-CF6B-4CB4-B916-890090494B41}" srcOrd="0" destOrd="0" presId="urn:microsoft.com/office/officeart/2005/8/layout/hierarchy4"/>
    <dgm:cxn modelId="{5C3FCB87-1F01-42FE-A31B-99F29EA391DF}" type="presOf" srcId="{EBA7EA30-A15A-421F-9426-4F3F5507D79A}" destId="{536CD33F-1CC1-49A6-AE34-6538AE105D20}" srcOrd="0" destOrd="0" presId="urn:microsoft.com/office/officeart/2005/8/layout/hierarchy4"/>
    <dgm:cxn modelId="{551E16A1-9210-4142-9B08-1F2500AE211F}" srcId="{EBA7EA30-A15A-421F-9426-4F3F5507D79A}" destId="{C3B3B3EC-EF05-4859-8CC9-689C0B08F670}" srcOrd="1" destOrd="0" parTransId="{76A83DCE-9D38-4CF6-BCD5-6BBF5611104C}" sibTransId="{A4A8C67D-B18C-4A4A-B697-69A4E8F63828}"/>
    <dgm:cxn modelId="{4BF9D4A6-AF88-42C9-B1F4-0F139684EB10}" srcId="{EBA7EA30-A15A-421F-9426-4F3F5507D79A}" destId="{4AFAA61F-9A01-4AB6-832D-E53051D31581}" srcOrd="0" destOrd="0" parTransId="{F007D7CE-6ECE-4708-87C5-6F2A2C46206F}" sibTransId="{F2FE783F-1C69-4A74-87BE-A339E65FED6E}"/>
    <dgm:cxn modelId="{33B6D5D0-B1D9-4CED-BE0E-384FAE6315A3}" type="presOf" srcId="{0806C289-811A-424E-8E88-56B4CF6D0C5D}" destId="{DD80E14C-9249-445C-9F57-20A8738D02B3}" srcOrd="0" destOrd="0" presId="urn:microsoft.com/office/officeart/2005/8/layout/hierarchy4"/>
    <dgm:cxn modelId="{A97F7BD4-A7F5-454B-937B-F18AC356B902}" type="presOf" srcId="{1B017593-CE07-42B2-AD48-6E97B10B6BFA}" destId="{62E18806-A9C9-4282-89BB-B4E7181B258A}" srcOrd="0" destOrd="0" presId="urn:microsoft.com/office/officeart/2005/8/layout/hierarchy4"/>
    <dgm:cxn modelId="{C3F368D5-A8E9-4CAC-BB50-B403C646E9F4}" srcId="{1B017593-CE07-42B2-AD48-6E97B10B6BFA}" destId="{B3362495-AA9E-49AD-AF8B-A4D2A01AAB7C}" srcOrd="0" destOrd="0" parTransId="{9CA2DAA2-50E6-4C41-A1A5-5A083B21125D}" sibTransId="{90D5E231-F88A-4084-8918-7888DC35E962}"/>
    <dgm:cxn modelId="{F389B902-ABAD-4EE9-822E-D703C21CD3F1}" type="presParOf" srcId="{62E18806-A9C9-4282-89BB-B4E7181B258A}" destId="{F7C0D13B-E45F-4397-80EC-CCE62B000FAF}" srcOrd="0" destOrd="0" presId="urn:microsoft.com/office/officeart/2005/8/layout/hierarchy4"/>
    <dgm:cxn modelId="{A5576A82-B676-4AF1-BC21-8D86042F96E2}" type="presParOf" srcId="{F7C0D13B-E45F-4397-80EC-CCE62B000FAF}" destId="{D8A2CF14-3FF4-4843-BF4B-1CA10EFEA69F}" srcOrd="0" destOrd="0" presId="urn:microsoft.com/office/officeart/2005/8/layout/hierarchy4"/>
    <dgm:cxn modelId="{BE11FC16-1441-450C-B915-55C5333A09D2}" type="presParOf" srcId="{F7C0D13B-E45F-4397-80EC-CCE62B000FAF}" destId="{2D8AA567-E4D6-4FD0-93D6-29BF3C8AC145}" srcOrd="1" destOrd="0" presId="urn:microsoft.com/office/officeart/2005/8/layout/hierarchy4"/>
    <dgm:cxn modelId="{E0DCFECB-7F01-4568-818D-5BE873EEAF04}" type="presParOf" srcId="{F7C0D13B-E45F-4397-80EC-CCE62B000FAF}" destId="{8A6F6DAD-B362-4FA0-A55D-90F5E098DEC5}" srcOrd="2" destOrd="0" presId="urn:microsoft.com/office/officeart/2005/8/layout/hierarchy4"/>
    <dgm:cxn modelId="{45836985-E31C-449B-A3D7-A082E34A380D}" type="presParOf" srcId="{8A6F6DAD-B362-4FA0-A55D-90F5E098DEC5}" destId="{46C1BB09-52DA-46AA-AB3F-4876E47BEFBF}" srcOrd="0" destOrd="0" presId="urn:microsoft.com/office/officeart/2005/8/layout/hierarchy4"/>
    <dgm:cxn modelId="{39E4FBD4-46B2-4AA1-8BA9-BBB21A916473}" type="presParOf" srcId="{46C1BB09-52DA-46AA-AB3F-4876E47BEFBF}" destId="{536CD33F-1CC1-49A6-AE34-6538AE105D20}" srcOrd="0" destOrd="0" presId="urn:microsoft.com/office/officeart/2005/8/layout/hierarchy4"/>
    <dgm:cxn modelId="{F01B91E9-80B5-4A47-847A-5BE96D5E8CD1}" type="presParOf" srcId="{46C1BB09-52DA-46AA-AB3F-4876E47BEFBF}" destId="{19E480BF-239A-4BD6-8284-067FF02DB2D3}" srcOrd="1" destOrd="0" presId="urn:microsoft.com/office/officeart/2005/8/layout/hierarchy4"/>
    <dgm:cxn modelId="{F0E54A4D-1FC2-4ED1-9B99-D417BCDA0320}" type="presParOf" srcId="{46C1BB09-52DA-46AA-AB3F-4876E47BEFBF}" destId="{96F92C5D-718C-4E18-9A95-F0A4F87EB4D9}" srcOrd="2" destOrd="0" presId="urn:microsoft.com/office/officeart/2005/8/layout/hierarchy4"/>
    <dgm:cxn modelId="{4CBBEFF8-57F8-4AA7-853F-10F69BBB8C50}" type="presParOf" srcId="{96F92C5D-718C-4E18-9A95-F0A4F87EB4D9}" destId="{E992BCA7-FCE1-450A-878B-644E80A2FD48}" srcOrd="0" destOrd="0" presId="urn:microsoft.com/office/officeart/2005/8/layout/hierarchy4"/>
    <dgm:cxn modelId="{4E1BD10A-43FE-4803-A969-31EF5E111247}" type="presParOf" srcId="{E992BCA7-FCE1-450A-878B-644E80A2FD48}" destId="{E28ADCF4-7B00-47C8-909D-CC3FE41A76B8}" srcOrd="0" destOrd="0" presId="urn:microsoft.com/office/officeart/2005/8/layout/hierarchy4"/>
    <dgm:cxn modelId="{79063756-35FF-4C4E-9139-22FDC554FBD1}" type="presParOf" srcId="{E992BCA7-FCE1-450A-878B-644E80A2FD48}" destId="{18D75B92-3876-4B7B-8458-518A164ECBCB}" srcOrd="1" destOrd="0" presId="urn:microsoft.com/office/officeart/2005/8/layout/hierarchy4"/>
    <dgm:cxn modelId="{1CDD6F5D-E344-4A56-8DFE-89D4B5E44CF2}" type="presParOf" srcId="{96F92C5D-718C-4E18-9A95-F0A4F87EB4D9}" destId="{CBEC015C-5E57-421D-9D81-5EBCC5F5D13D}" srcOrd="1" destOrd="0" presId="urn:microsoft.com/office/officeart/2005/8/layout/hierarchy4"/>
    <dgm:cxn modelId="{EBDFA395-0CC0-4FB1-9F59-7CC2675FE950}" type="presParOf" srcId="{96F92C5D-718C-4E18-9A95-F0A4F87EB4D9}" destId="{BFDA8733-C6DF-4D62-A725-AF272051F7EC}" srcOrd="2" destOrd="0" presId="urn:microsoft.com/office/officeart/2005/8/layout/hierarchy4"/>
    <dgm:cxn modelId="{1078A4F3-F28D-4E74-B1D6-5645D6F5C456}" type="presParOf" srcId="{BFDA8733-C6DF-4D62-A725-AF272051F7EC}" destId="{20BC449B-E9B4-4A98-9A04-2784558AFF2C}" srcOrd="0" destOrd="0" presId="urn:microsoft.com/office/officeart/2005/8/layout/hierarchy4"/>
    <dgm:cxn modelId="{541CAA5B-59D7-4D8B-BDCD-91916BDD9390}" type="presParOf" srcId="{BFDA8733-C6DF-4D62-A725-AF272051F7EC}" destId="{689BA2FD-50DC-43DC-9FE4-0BD34300E807}" srcOrd="1" destOrd="0" presId="urn:microsoft.com/office/officeart/2005/8/layout/hierarchy4"/>
    <dgm:cxn modelId="{2B1D7CBB-3CDE-45AD-A08D-49AC7142A429}" type="presParOf" srcId="{8A6F6DAD-B362-4FA0-A55D-90F5E098DEC5}" destId="{F506E170-BD26-4CCC-A072-376F49FB385E}" srcOrd="1" destOrd="0" presId="urn:microsoft.com/office/officeart/2005/8/layout/hierarchy4"/>
    <dgm:cxn modelId="{E08D9963-889E-45BD-A25C-2616ACFCF9F7}" type="presParOf" srcId="{8A6F6DAD-B362-4FA0-A55D-90F5E098DEC5}" destId="{0A9085BF-5961-48A1-BF8D-D34D6989F1B4}" srcOrd="2" destOrd="0" presId="urn:microsoft.com/office/officeart/2005/8/layout/hierarchy4"/>
    <dgm:cxn modelId="{719FBF01-4A65-41C6-809C-59A48B776E79}" type="presParOf" srcId="{0A9085BF-5961-48A1-BF8D-D34D6989F1B4}" destId="{DD80E14C-9249-445C-9F57-20A8738D02B3}" srcOrd="0" destOrd="0" presId="urn:microsoft.com/office/officeart/2005/8/layout/hierarchy4"/>
    <dgm:cxn modelId="{D3E33690-1260-4033-B818-016DF8E367E6}" type="presParOf" srcId="{0A9085BF-5961-48A1-BF8D-D34D6989F1B4}" destId="{CCD72DED-7C98-4355-B7DB-F28A343F57B7}" srcOrd="1" destOrd="0" presId="urn:microsoft.com/office/officeart/2005/8/layout/hierarchy4"/>
    <dgm:cxn modelId="{0B3AEC2A-10EB-473A-8F25-953663FE2DE6}" type="presParOf" srcId="{0A9085BF-5961-48A1-BF8D-D34D6989F1B4}" destId="{DE1ACAAC-53CA-4FE2-B9DD-CF4A1FC73758}" srcOrd="2" destOrd="0" presId="urn:microsoft.com/office/officeart/2005/8/layout/hierarchy4"/>
    <dgm:cxn modelId="{D2ED5110-93E4-4BCB-8FD1-73B5073EF2C3}" type="presParOf" srcId="{DE1ACAAC-53CA-4FE2-B9DD-CF4A1FC73758}" destId="{7C01047A-4419-4584-B24B-5779452A573E}" srcOrd="0" destOrd="0" presId="urn:microsoft.com/office/officeart/2005/8/layout/hierarchy4"/>
    <dgm:cxn modelId="{624521B2-6164-4695-AFF7-0D36E7F5D551}" type="presParOf" srcId="{7C01047A-4419-4584-B24B-5779452A573E}" destId="{11A90061-CF6B-4CB4-B916-890090494B41}" srcOrd="0" destOrd="0" presId="urn:microsoft.com/office/officeart/2005/8/layout/hierarchy4"/>
    <dgm:cxn modelId="{8A323CEF-E288-4B58-AC49-4969F220B20E}" type="presParOf" srcId="{7C01047A-4419-4584-B24B-5779452A573E}" destId="{8196FF9F-28B1-40CF-AEDE-27211CE220C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CBD2EC5-75D7-4CDB-8A97-EA823E481600}"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F38CCBA3-DE17-4F55-9563-F34C41892A6B}">
      <dgm:prSet/>
      <dgm:spPr/>
      <dgm:t>
        <a:bodyPr/>
        <a:lstStyle/>
        <a:p>
          <a:r>
            <a:rPr lang="en-US" dirty="0"/>
            <a:t>Library Cards</a:t>
          </a:r>
        </a:p>
      </dgm:t>
    </dgm:pt>
    <dgm:pt modelId="{5DD699D2-7C9A-4A1A-BEC8-6F58C981CCE2}" type="parTrans" cxnId="{AF71AB6C-0517-4231-A02E-FBA9F7A274BD}">
      <dgm:prSet/>
      <dgm:spPr/>
      <dgm:t>
        <a:bodyPr/>
        <a:lstStyle/>
        <a:p>
          <a:endParaRPr lang="en-US"/>
        </a:p>
      </dgm:t>
    </dgm:pt>
    <dgm:pt modelId="{5EC590E4-AFD8-463F-A7BC-119753F1A73A}" type="sibTrans" cxnId="{AF71AB6C-0517-4231-A02E-FBA9F7A274BD}">
      <dgm:prSet/>
      <dgm:spPr/>
      <dgm:t>
        <a:bodyPr/>
        <a:lstStyle/>
        <a:p>
          <a:endParaRPr lang="en-US"/>
        </a:p>
      </dgm:t>
    </dgm:pt>
    <dgm:pt modelId="{375F0564-8ABE-4AFA-AC6E-6B3B58D8EB09}">
      <dgm:prSet/>
      <dgm:spPr/>
      <dgm:t>
        <a:bodyPr/>
        <a:lstStyle/>
        <a:p>
          <a:r>
            <a:rPr lang="en-US" dirty="0"/>
            <a:t>Working with your partner</a:t>
          </a:r>
        </a:p>
      </dgm:t>
    </dgm:pt>
    <dgm:pt modelId="{8AFA250B-5E33-465C-AE85-411F637F2E10}" type="parTrans" cxnId="{F756BAEE-D9D9-488E-9A6D-C0DECFBEB219}">
      <dgm:prSet/>
      <dgm:spPr/>
      <dgm:t>
        <a:bodyPr/>
        <a:lstStyle/>
        <a:p>
          <a:endParaRPr lang="en-US"/>
        </a:p>
      </dgm:t>
    </dgm:pt>
    <dgm:pt modelId="{ADBCF71C-0C14-4A16-BAC6-1083CA45213C}" type="sibTrans" cxnId="{F756BAEE-D9D9-488E-9A6D-C0DECFBEB219}">
      <dgm:prSet/>
      <dgm:spPr/>
      <dgm:t>
        <a:bodyPr/>
        <a:lstStyle/>
        <a:p>
          <a:endParaRPr lang="en-US"/>
        </a:p>
      </dgm:t>
    </dgm:pt>
    <dgm:pt modelId="{7F6448F0-54C8-40F7-AA04-5FA5B8678CD8}">
      <dgm:prSet/>
      <dgm:spPr/>
      <dgm:t>
        <a:bodyPr/>
        <a:lstStyle/>
        <a:p>
          <a:r>
            <a:rPr lang="en-US" dirty="0"/>
            <a:t>Book distributions</a:t>
          </a:r>
        </a:p>
      </dgm:t>
    </dgm:pt>
    <dgm:pt modelId="{63A92F4C-5D70-4E59-B497-1E2EDA12CD0A}" type="parTrans" cxnId="{67B84D9B-C7D8-45AF-932D-B68237B33E38}">
      <dgm:prSet/>
      <dgm:spPr/>
      <dgm:t>
        <a:bodyPr/>
        <a:lstStyle/>
        <a:p>
          <a:endParaRPr lang="en-US"/>
        </a:p>
      </dgm:t>
    </dgm:pt>
    <dgm:pt modelId="{5FEB0F23-5AD6-4157-9E0C-644C82CEFA0D}" type="sibTrans" cxnId="{67B84D9B-C7D8-45AF-932D-B68237B33E38}">
      <dgm:prSet/>
      <dgm:spPr/>
      <dgm:t>
        <a:bodyPr/>
        <a:lstStyle/>
        <a:p>
          <a:endParaRPr lang="en-US"/>
        </a:p>
      </dgm:t>
    </dgm:pt>
    <dgm:pt modelId="{50DE3A51-3E5C-4779-BE0B-38A12978B24E}">
      <dgm:prSet/>
      <dgm:spPr/>
      <dgm:t>
        <a:bodyPr/>
        <a:lstStyle/>
        <a:p>
          <a:r>
            <a:rPr lang="en-US" dirty="0"/>
            <a:t>Parent communication/publicity</a:t>
          </a:r>
        </a:p>
      </dgm:t>
    </dgm:pt>
    <dgm:pt modelId="{E94CABBE-67C9-40BA-A0E9-D00E85D569F4}" type="parTrans" cxnId="{7F9E64A0-0111-4343-AC94-4561D55B6B5B}">
      <dgm:prSet/>
      <dgm:spPr/>
      <dgm:t>
        <a:bodyPr/>
        <a:lstStyle/>
        <a:p>
          <a:endParaRPr lang="en-US"/>
        </a:p>
      </dgm:t>
    </dgm:pt>
    <dgm:pt modelId="{2951D225-0BFA-49FC-BD9D-82E966ABF975}" type="sibTrans" cxnId="{7F9E64A0-0111-4343-AC94-4561D55B6B5B}">
      <dgm:prSet/>
      <dgm:spPr/>
      <dgm:t>
        <a:bodyPr/>
        <a:lstStyle/>
        <a:p>
          <a:endParaRPr lang="en-US"/>
        </a:p>
      </dgm:t>
    </dgm:pt>
    <dgm:pt modelId="{D187EB49-9F5A-4FF3-9E09-6E6808FACF42}">
      <dgm:prSet/>
      <dgm:spPr/>
      <dgm:t>
        <a:bodyPr/>
        <a:lstStyle/>
        <a:p>
          <a:r>
            <a:rPr lang="en-US" dirty="0"/>
            <a:t>Early Literacy Event</a:t>
          </a:r>
        </a:p>
      </dgm:t>
    </dgm:pt>
    <dgm:pt modelId="{76B82EBF-E2E0-4DB3-BA64-D8FD18A146C3}" type="parTrans" cxnId="{712E5BE7-A117-4F54-B724-96AAB0303568}">
      <dgm:prSet/>
      <dgm:spPr/>
      <dgm:t>
        <a:bodyPr/>
        <a:lstStyle/>
        <a:p>
          <a:endParaRPr lang="en-US"/>
        </a:p>
      </dgm:t>
    </dgm:pt>
    <dgm:pt modelId="{2CBA795B-8B17-4253-86BB-5C31C1F863D2}" type="sibTrans" cxnId="{712E5BE7-A117-4F54-B724-96AAB0303568}">
      <dgm:prSet/>
      <dgm:spPr/>
      <dgm:t>
        <a:bodyPr/>
        <a:lstStyle/>
        <a:p>
          <a:endParaRPr lang="en-US"/>
        </a:p>
      </dgm:t>
    </dgm:pt>
    <dgm:pt modelId="{335976FA-ED5A-4A7F-8D0B-4016689DF85D}" type="pres">
      <dgm:prSet presAssocID="{0CBD2EC5-75D7-4CDB-8A97-EA823E481600}" presName="vert0" presStyleCnt="0">
        <dgm:presLayoutVars>
          <dgm:dir/>
          <dgm:animOne val="branch"/>
          <dgm:animLvl val="lvl"/>
        </dgm:presLayoutVars>
      </dgm:prSet>
      <dgm:spPr/>
    </dgm:pt>
    <dgm:pt modelId="{48727C6E-9F77-4465-8E58-4422BCCEA8E2}" type="pres">
      <dgm:prSet presAssocID="{F38CCBA3-DE17-4F55-9563-F34C41892A6B}" presName="thickLine" presStyleLbl="alignNode1" presStyleIdx="0" presStyleCnt="5"/>
      <dgm:spPr/>
    </dgm:pt>
    <dgm:pt modelId="{2A990CA4-2DF5-43A7-8782-AFB84ABC0D80}" type="pres">
      <dgm:prSet presAssocID="{F38CCBA3-DE17-4F55-9563-F34C41892A6B}" presName="horz1" presStyleCnt="0"/>
      <dgm:spPr/>
    </dgm:pt>
    <dgm:pt modelId="{9E5C8A90-62D0-44FA-A11D-35AD24853049}" type="pres">
      <dgm:prSet presAssocID="{F38CCBA3-DE17-4F55-9563-F34C41892A6B}" presName="tx1" presStyleLbl="revTx" presStyleIdx="0" presStyleCnt="5"/>
      <dgm:spPr/>
    </dgm:pt>
    <dgm:pt modelId="{42A99BBD-ADA9-4630-AAA8-C14853F31DC2}" type="pres">
      <dgm:prSet presAssocID="{F38CCBA3-DE17-4F55-9563-F34C41892A6B}" presName="vert1" presStyleCnt="0"/>
      <dgm:spPr/>
    </dgm:pt>
    <dgm:pt modelId="{49CB9354-21E9-42BD-A73F-6DCBBD1CD99F}" type="pres">
      <dgm:prSet presAssocID="{375F0564-8ABE-4AFA-AC6E-6B3B58D8EB09}" presName="thickLine" presStyleLbl="alignNode1" presStyleIdx="1" presStyleCnt="5"/>
      <dgm:spPr/>
    </dgm:pt>
    <dgm:pt modelId="{4507CE57-30AC-48ED-9973-5FEB07796464}" type="pres">
      <dgm:prSet presAssocID="{375F0564-8ABE-4AFA-AC6E-6B3B58D8EB09}" presName="horz1" presStyleCnt="0"/>
      <dgm:spPr/>
    </dgm:pt>
    <dgm:pt modelId="{8924524C-2402-43C1-84F6-91666112C12E}" type="pres">
      <dgm:prSet presAssocID="{375F0564-8ABE-4AFA-AC6E-6B3B58D8EB09}" presName="tx1" presStyleLbl="revTx" presStyleIdx="1" presStyleCnt="5"/>
      <dgm:spPr/>
    </dgm:pt>
    <dgm:pt modelId="{F994C1E7-19F8-4B58-98C2-9877D68E9E8D}" type="pres">
      <dgm:prSet presAssocID="{375F0564-8ABE-4AFA-AC6E-6B3B58D8EB09}" presName="vert1" presStyleCnt="0"/>
      <dgm:spPr/>
    </dgm:pt>
    <dgm:pt modelId="{D95F6319-5648-45A3-BF32-D845F9613A17}" type="pres">
      <dgm:prSet presAssocID="{7F6448F0-54C8-40F7-AA04-5FA5B8678CD8}" presName="thickLine" presStyleLbl="alignNode1" presStyleIdx="2" presStyleCnt="5"/>
      <dgm:spPr/>
    </dgm:pt>
    <dgm:pt modelId="{AAB66D89-D87D-41DB-B5F0-EA7A083D4E7F}" type="pres">
      <dgm:prSet presAssocID="{7F6448F0-54C8-40F7-AA04-5FA5B8678CD8}" presName="horz1" presStyleCnt="0"/>
      <dgm:spPr/>
    </dgm:pt>
    <dgm:pt modelId="{81A306F0-65B3-4E9D-8598-23A3B1EB7303}" type="pres">
      <dgm:prSet presAssocID="{7F6448F0-54C8-40F7-AA04-5FA5B8678CD8}" presName="tx1" presStyleLbl="revTx" presStyleIdx="2" presStyleCnt="5"/>
      <dgm:spPr/>
    </dgm:pt>
    <dgm:pt modelId="{A054517D-B1A1-4AB6-94BB-D1A85625008A}" type="pres">
      <dgm:prSet presAssocID="{7F6448F0-54C8-40F7-AA04-5FA5B8678CD8}" presName="vert1" presStyleCnt="0"/>
      <dgm:spPr/>
    </dgm:pt>
    <dgm:pt modelId="{66D702F5-F3D2-4A55-8157-DB48FB6D6529}" type="pres">
      <dgm:prSet presAssocID="{50DE3A51-3E5C-4779-BE0B-38A12978B24E}" presName="thickLine" presStyleLbl="alignNode1" presStyleIdx="3" presStyleCnt="5"/>
      <dgm:spPr/>
    </dgm:pt>
    <dgm:pt modelId="{FB6D1626-CCBB-40F7-8A84-3FB1C1803762}" type="pres">
      <dgm:prSet presAssocID="{50DE3A51-3E5C-4779-BE0B-38A12978B24E}" presName="horz1" presStyleCnt="0"/>
      <dgm:spPr/>
    </dgm:pt>
    <dgm:pt modelId="{46297132-41BC-4D79-A262-B40F7582C0F3}" type="pres">
      <dgm:prSet presAssocID="{50DE3A51-3E5C-4779-BE0B-38A12978B24E}" presName="tx1" presStyleLbl="revTx" presStyleIdx="3" presStyleCnt="5"/>
      <dgm:spPr/>
    </dgm:pt>
    <dgm:pt modelId="{E80CAEC2-9A7C-499E-8899-3AC3807210C1}" type="pres">
      <dgm:prSet presAssocID="{50DE3A51-3E5C-4779-BE0B-38A12978B24E}" presName="vert1" presStyleCnt="0"/>
      <dgm:spPr/>
    </dgm:pt>
    <dgm:pt modelId="{2B4F12C6-2714-4E7B-B512-A5AF6453CBCB}" type="pres">
      <dgm:prSet presAssocID="{D187EB49-9F5A-4FF3-9E09-6E6808FACF42}" presName="thickLine" presStyleLbl="alignNode1" presStyleIdx="4" presStyleCnt="5"/>
      <dgm:spPr/>
    </dgm:pt>
    <dgm:pt modelId="{1B846740-72DC-488A-9350-6DDFEF87E188}" type="pres">
      <dgm:prSet presAssocID="{D187EB49-9F5A-4FF3-9E09-6E6808FACF42}" presName="horz1" presStyleCnt="0"/>
      <dgm:spPr/>
    </dgm:pt>
    <dgm:pt modelId="{AD725E5D-3808-41E0-99A5-09A6A9AD76E9}" type="pres">
      <dgm:prSet presAssocID="{D187EB49-9F5A-4FF3-9E09-6E6808FACF42}" presName="tx1" presStyleLbl="revTx" presStyleIdx="4" presStyleCnt="5"/>
      <dgm:spPr/>
    </dgm:pt>
    <dgm:pt modelId="{E20F0647-F453-41A7-B6CE-182095B57473}" type="pres">
      <dgm:prSet presAssocID="{D187EB49-9F5A-4FF3-9E09-6E6808FACF42}" presName="vert1" presStyleCnt="0"/>
      <dgm:spPr/>
    </dgm:pt>
  </dgm:ptLst>
  <dgm:cxnLst>
    <dgm:cxn modelId="{ADF1DF0D-68EF-4871-B56D-140424524D69}" type="presOf" srcId="{7F6448F0-54C8-40F7-AA04-5FA5B8678CD8}" destId="{81A306F0-65B3-4E9D-8598-23A3B1EB7303}" srcOrd="0" destOrd="0" presId="urn:microsoft.com/office/officeart/2008/layout/LinedList"/>
    <dgm:cxn modelId="{D3029B0F-8BE8-458E-B911-106C2DB46B6B}" type="presOf" srcId="{50DE3A51-3E5C-4779-BE0B-38A12978B24E}" destId="{46297132-41BC-4D79-A262-B40F7582C0F3}" srcOrd="0" destOrd="0" presId="urn:microsoft.com/office/officeart/2008/layout/LinedList"/>
    <dgm:cxn modelId="{AF71AB6C-0517-4231-A02E-FBA9F7A274BD}" srcId="{0CBD2EC5-75D7-4CDB-8A97-EA823E481600}" destId="{F38CCBA3-DE17-4F55-9563-F34C41892A6B}" srcOrd="0" destOrd="0" parTransId="{5DD699D2-7C9A-4A1A-BEC8-6F58C981CCE2}" sibTransId="{5EC590E4-AFD8-463F-A7BC-119753F1A73A}"/>
    <dgm:cxn modelId="{67B84D9B-C7D8-45AF-932D-B68237B33E38}" srcId="{0CBD2EC5-75D7-4CDB-8A97-EA823E481600}" destId="{7F6448F0-54C8-40F7-AA04-5FA5B8678CD8}" srcOrd="2" destOrd="0" parTransId="{63A92F4C-5D70-4E59-B497-1E2EDA12CD0A}" sibTransId="{5FEB0F23-5AD6-4157-9E0C-644C82CEFA0D}"/>
    <dgm:cxn modelId="{7F9E64A0-0111-4343-AC94-4561D55B6B5B}" srcId="{0CBD2EC5-75D7-4CDB-8A97-EA823E481600}" destId="{50DE3A51-3E5C-4779-BE0B-38A12978B24E}" srcOrd="3" destOrd="0" parTransId="{E94CABBE-67C9-40BA-A0E9-D00E85D569F4}" sibTransId="{2951D225-0BFA-49FC-BD9D-82E966ABF975}"/>
    <dgm:cxn modelId="{92A20EBA-517B-4EDB-9F4E-A88059566971}" type="presOf" srcId="{F38CCBA3-DE17-4F55-9563-F34C41892A6B}" destId="{9E5C8A90-62D0-44FA-A11D-35AD24853049}" srcOrd="0" destOrd="0" presId="urn:microsoft.com/office/officeart/2008/layout/LinedList"/>
    <dgm:cxn modelId="{C1D6DFDA-634B-492D-9BEF-9968506EEE5A}" type="presOf" srcId="{375F0564-8ABE-4AFA-AC6E-6B3B58D8EB09}" destId="{8924524C-2402-43C1-84F6-91666112C12E}" srcOrd="0" destOrd="0" presId="urn:microsoft.com/office/officeart/2008/layout/LinedList"/>
    <dgm:cxn modelId="{712E5BE7-A117-4F54-B724-96AAB0303568}" srcId="{0CBD2EC5-75D7-4CDB-8A97-EA823E481600}" destId="{D187EB49-9F5A-4FF3-9E09-6E6808FACF42}" srcOrd="4" destOrd="0" parTransId="{76B82EBF-E2E0-4DB3-BA64-D8FD18A146C3}" sibTransId="{2CBA795B-8B17-4253-86BB-5C31C1F863D2}"/>
    <dgm:cxn modelId="{F756BAEE-D9D9-488E-9A6D-C0DECFBEB219}" srcId="{0CBD2EC5-75D7-4CDB-8A97-EA823E481600}" destId="{375F0564-8ABE-4AFA-AC6E-6B3B58D8EB09}" srcOrd="1" destOrd="0" parTransId="{8AFA250B-5E33-465C-AE85-411F637F2E10}" sibTransId="{ADBCF71C-0C14-4A16-BAC6-1083CA45213C}"/>
    <dgm:cxn modelId="{95E423F0-FEA2-4194-BFB8-D9454469DE72}" type="presOf" srcId="{D187EB49-9F5A-4FF3-9E09-6E6808FACF42}" destId="{AD725E5D-3808-41E0-99A5-09A6A9AD76E9}" srcOrd="0" destOrd="0" presId="urn:microsoft.com/office/officeart/2008/layout/LinedList"/>
    <dgm:cxn modelId="{8AB19AF7-166E-425D-A7F9-BDB42F5C82C4}" type="presOf" srcId="{0CBD2EC5-75D7-4CDB-8A97-EA823E481600}" destId="{335976FA-ED5A-4A7F-8D0B-4016689DF85D}" srcOrd="0" destOrd="0" presId="urn:microsoft.com/office/officeart/2008/layout/LinedList"/>
    <dgm:cxn modelId="{43A3B362-5154-478F-ACE8-F9B0BCA98834}" type="presParOf" srcId="{335976FA-ED5A-4A7F-8D0B-4016689DF85D}" destId="{48727C6E-9F77-4465-8E58-4422BCCEA8E2}" srcOrd="0" destOrd="0" presId="urn:microsoft.com/office/officeart/2008/layout/LinedList"/>
    <dgm:cxn modelId="{B136255B-3176-4E93-B729-667FE4F5A71C}" type="presParOf" srcId="{335976FA-ED5A-4A7F-8D0B-4016689DF85D}" destId="{2A990CA4-2DF5-43A7-8782-AFB84ABC0D80}" srcOrd="1" destOrd="0" presId="urn:microsoft.com/office/officeart/2008/layout/LinedList"/>
    <dgm:cxn modelId="{BEA6C6F8-30DC-4034-9BD0-714097EA9842}" type="presParOf" srcId="{2A990CA4-2DF5-43A7-8782-AFB84ABC0D80}" destId="{9E5C8A90-62D0-44FA-A11D-35AD24853049}" srcOrd="0" destOrd="0" presId="urn:microsoft.com/office/officeart/2008/layout/LinedList"/>
    <dgm:cxn modelId="{BD7EF338-D80F-49EA-B6E5-9953ABC931E3}" type="presParOf" srcId="{2A990CA4-2DF5-43A7-8782-AFB84ABC0D80}" destId="{42A99BBD-ADA9-4630-AAA8-C14853F31DC2}" srcOrd="1" destOrd="0" presId="urn:microsoft.com/office/officeart/2008/layout/LinedList"/>
    <dgm:cxn modelId="{CA0E1EBE-1E6D-466D-8729-855CD8B8B644}" type="presParOf" srcId="{335976FA-ED5A-4A7F-8D0B-4016689DF85D}" destId="{49CB9354-21E9-42BD-A73F-6DCBBD1CD99F}" srcOrd="2" destOrd="0" presId="urn:microsoft.com/office/officeart/2008/layout/LinedList"/>
    <dgm:cxn modelId="{7F359AC1-D54A-487C-8510-C166D473564F}" type="presParOf" srcId="{335976FA-ED5A-4A7F-8D0B-4016689DF85D}" destId="{4507CE57-30AC-48ED-9973-5FEB07796464}" srcOrd="3" destOrd="0" presId="urn:microsoft.com/office/officeart/2008/layout/LinedList"/>
    <dgm:cxn modelId="{6EEF59D0-2014-4B7A-8936-2BAA54D0CBFE}" type="presParOf" srcId="{4507CE57-30AC-48ED-9973-5FEB07796464}" destId="{8924524C-2402-43C1-84F6-91666112C12E}" srcOrd="0" destOrd="0" presId="urn:microsoft.com/office/officeart/2008/layout/LinedList"/>
    <dgm:cxn modelId="{7D2F50CB-5B05-46C9-833A-AD2CB3B25693}" type="presParOf" srcId="{4507CE57-30AC-48ED-9973-5FEB07796464}" destId="{F994C1E7-19F8-4B58-98C2-9877D68E9E8D}" srcOrd="1" destOrd="0" presId="urn:microsoft.com/office/officeart/2008/layout/LinedList"/>
    <dgm:cxn modelId="{60C10DC0-0F29-47C8-A13C-04EAB067F217}" type="presParOf" srcId="{335976FA-ED5A-4A7F-8D0B-4016689DF85D}" destId="{D95F6319-5648-45A3-BF32-D845F9613A17}" srcOrd="4" destOrd="0" presId="urn:microsoft.com/office/officeart/2008/layout/LinedList"/>
    <dgm:cxn modelId="{5B49049B-D323-4B02-A62C-BF2DE03DF5B8}" type="presParOf" srcId="{335976FA-ED5A-4A7F-8D0B-4016689DF85D}" destId="{AAB66D89-D87D-41DB-B5F0-EA7A083D4E7F}" srcOrd="5" destOrd="0" presId="urn:microsoft.com/office/officeart/2008/layout/LinedList"/>
    <dgm:cxn modelId="{242D46FB-614F-4B28-A6C4-7264C0060ED0}" type="presParOf" srcId="{AAB66D89-D87D-41DB-B5F0-EA7A083D4E7F}" destId="{81A306F0-65B3-4E9D-8598-23A3B1EB7303}" srcOrd="0" destOrd="0" presId="urn:microsoft.com/office/officeart/2008/layout/LinedList"/>
    <dgm:cxn modelId="{93F0882C-DA95-420E-A93C-9977D612EC71}" type="presParOf" srcId="{AAB66D89-D87D-41DB-B5F0-EA7A083D4E7F}" destId="{A054517D-B1A1-4AB6-94BB-D1A85625008A}" srcOrd="1" destOrd="0" presId="urn:microsoft.com/office/officeart/2008/layout/LinedList"/>
    <dgm:cxn modelId="{035F2E8D-87F8-4E9C-9D42-9C4F76B3492D}" type="presParOf" srcId="{335976FA-ED5A-4A7F-8D0B-4016689DF85D}" destId="{66D702F5-F3D2-4A55-8157-DB48FB6D6529}" srcOrd="6" destOrd="0" presId="urn:microsoft.com/office/officeart/2008/layout/LinedList"/>
    <dgm:cxn modelId="{0A8B962D-1D95-4DF2-9339-4E98CEB00F77}" type="presParOf" srcId="{335976FA-ED5A-4A7F-8D0B-4016689DF85D}" destId="{FB6D1626-CCBB-40F7-8A84-3FB1C1803762}" srcOrd="7" destOrd="0" presId="urn:microsoft.com/office/officeart/2008/layout/LinedList"/>
    <dgm:cxn modelId="{8C03D600-E40B-4063-BF59-401ECC98C0A9}" type="presParOf" srcId="{FB6D1626-CCBB-40F7-8A84-3FB1C1803762}" destId="{46297132-41BC-4D79-A262-B40F7582C0F3}" srcOrd="0" destOrd="0" presId="urn:microsoft.com/office/officeart/2008/layout/LinedList"/>
    <dgm:cxn modelId="{BED88285-E104-4B4B-99D4-96AEDB547B7B}" type="presParOf" srcId="{FB6D1626-CCBB-40F7-8A84-3FB1C1803762}" destId="{E80CAEC2-9A7C-499E-8899-3AC3807210C1}" srcOrd="1" destOrd="0" presId="urn:microsoft.com/office/officeart/2008/layout/LinedList"/>
    <dgm:cxn modelId="{D393DD64-51B4-4B9B-9446-2DE8FE0F277A}" type="presParOf" srcId="{335976FA-ED5A-4A7F-8D0B-4016689DF85D}" destId="{2B4F12C6-2714-4E7B-B512-A5AF6453CBCB}" srcOrd="8" destOrd="0" presId="urn:microsoft.com/office/officeart/2008/layout/LinedList"/>
    <dgm:cxn modelId="{42B89197-988B-4B3D-8352-A3BEAB041213}" type="presParOf" srcId="{335976FA-ED5A-4A7F-8D0B-4016689DF85D}" destId="{1B846740-72DC-488A-9350-6DDFEF87E188}" srcOrd="9" destOrd="0" presId="urn:microsoft.com/office/officeart/2008/layout/LinedList"/>
    <dgm:cxn modelId="{25C41461-7361-43C4-9F78-0E31365FB067}" type="presParOf" srcId="{1B846740-72DC-488A-9350-6DDFEF87E188}" destId="{AD725E5D-3808-41E0-99A5-09A6A9AD76E9}" srcOrd="0" destOrd="0" presId="urn:microsoft.com/office/officeart/2008/layout/LinedList"/>
    <dgm:cxn modelId="{1B989E89-E1D4-4926-B8E4-7FC07AD8BD26}" type="presParOf" srcId="{1B846740-72DC-488A-9350-6DDFEF87E188}" destId="{E20F0647-F453-41A7-B6CE-182095B5747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9EA41B0-FDF1-4069-8FBA-C43D52CB63A6}" type="doc">
      <dgm:prSet loTypeId="urn:microsoft.com/office/officeart/2005/8/layout/list1" loCatId="list" qsTypeId="urn:microsoft.com/office/officeart/2005/8/quickstyle/simple4" qsCatId="simple" csTypeId="urn:microsoft.com/office/officeart/2005/8/colors/colorful1" csCatId="colorful"/>
      <dgm:spPr/>
      <dgm:t>
        <a:bodyPr/>
        <a:lstStyle/>
        <a:p>
          <a:endParaRPr lang="en-US"/>
        </a:p>
      </dgm:t>
    </dgm:pt>
    <dgm:pt modelId="{B9D85C3E-4AB2-4A4A-BA06-5F6C0959A7C0}">
      <dgm:prSet/>
      <dgm:spPr/>
      <dgm:t>
        <a:bodyPr/>
        <a:lstStyle/>
        <a:p>
          <a:r>
            <a:rPr lang="en-US"/>
            <a:t>Getting applications to parents</a:t>
          </a:r>
        </a:p>
      </dgm:t>
    </dgm:pt>
    <dgm:pt modelId="{0E82C785-5304-4485-95D3-3E64A96BB81B}" type="parTrans" cxnId="{3A055184-D5DE-46F0-897B-D5F13780ED71}">
      <dgm:prSet/>
      <dgm:spPr/>
      <dgm:t>
        <a:bodyPr/>
        <a:lstStyle/>
        <a:p>
          <a:endParaRPr lang="en-US"/>
        </a:p>
      </dgm:t>
    </dgm:pt>
    <dgm:pt modelId="{A59F9E6F-70C9-42E6-8C74-56196E58E93E}" type="sibTrans" cxnId="{3A055184-D5DE-46F0-897B-D5F13780ED71}">
      <dgm:prSet/>
      <dgm:spPr/>
      <dgm:t>
        <a:bodyPr/>
        <a:lstStyle/>
        <a:p>
          <a:endParaRPr lang="en-US"/>
        </a:p>
      </dgm:t>
    </dgm:pt>
    <dgm:pt modelId="{B6F2A259-2F89-4C69-A455-25B5CDED05CF}">
      <dgm:prSet/>
      <dgm:spPr/>
      <dgm:t>
        <a:bodyPr/>
        <a:lstStyle/>
        <a:p>
          <a:r>
            <a:rPr lang="en-US"/>
            <a:t>Tracking applications</a:t>
          </a:r>
        </a:p>
      </dgm:t>
    </dgm:pt>
    <dgm:pt modelId="{0D1832F8-DA86-4EEA-B268-9B9CE7F36F24}" type="parTrans" cxnId="{773FA9BB-5A23-48FE-9F4A-E2955C1D0EA5}">
      <dgm:prSet/>
      <dgm:spPr/>
      <dgm:t>
        <a:bodyPr/>
        <a:lstStyle/>
        <a:p>
          <a:endParaRPr lang="en-US"/>
        </a:p>
      </dgm:t>
    </dgm:pt>
    <dgm:pt modelId="{1D0C4AB7-9F33-45D1-97BA-E1B5E532BC9E}" type="sibTrans" cxnId="{773FA9BB-5A23-48FE-9F4A-E2955C1D0EA5}">
      <dgm:prSet/>
      <dgm:spPr/>
      <dgm:t>
        <a:bodyPr/>
        <a:lstStyle/>
        <a:p>
          <a:endParaRPr lang="en-US"/>
        </a:p>
      </dgm:t>
    </dgm:pt>
    <dgm:pt modelId="{33DDB122-F4FD-4553-AE80-9F75E670609E}">
      <dgm:prSet/>
      <dgm:spPr/>
      <dgm:t>
        <a:bodyPr/>
        <a:lstStyle/>
        <a:p>
          <a:r>
            <a:rPr lang="en-US"/>
            <a:t>Amnesty for previous fines</a:t>
          </a:r>
        </a:p>
      </dgm:t>
    </dgm:pt>
    <dgm:pt modelId="{9B0324A2-2623-4A93-87B2-3D6ED238F860}" type="parTrans" cxnId="{DEF0D908-384A-4286-93F3-C95EF35FB548}">
      <dgm:prSet/>
      <dgm:spPr/>
      <dgm:t>
        <a:bodyPr/>
        <a:lstStyle/>
        <a:p>
          <a:endParaRPr lang="en-US"/>
        </a:p>
      </dgm:t>
    </dgm:pt>
    <dgm:pt modelId="{29B289EE-7845-42F5-B822-5D8C3B135270}" type="sibTrans" cxnId="{DEF0D908-384A-4286-93F3-C95EF35FB548}">
      <dgm:prSet/>
      <dgm:spPr/>
      <dgm:t>
        <a:bodyPr/>
        <a:lstStyle/>
        <a:p>
          <a:endParaRPr lang="en-US"/>
        </a:p>
      </dgm:t>
    </dgm:pt>
    <dgm:pt modelId="{DE6EEF70-17E0-454D-9AD0-A99F3131408C}">
      <dgm:prSet/>
      <dgm:spPr/>
      <dgm:t>
        <a:bodyPr/>
        <a:lstStyle/>
        <a:p>
          <a:r>
            <a:rPr lang="en-US"/>
            <a:t>Nonresidents:</a:t>
          </a:r>
        </a:p>
      </dgm:t>
    </dgm:pt>
    <dgm:pt modelId="{A732D4B4-6C86-42C5-B52A-C50DD610A283}" type="parTrans" cxnId="{4662B130-17E6-4F3C-ADEC-AE63A69BEC87}">
      <dgm:prSet/>
      <dgm:spPr/>
      <dgm:t>
        <a:bodyPr/>
        <a:lstStyle/>
        <a:p>
          <a:endParaRPr lang="en-US"/>
        </a:p>
      </dgm:t>
    </dgm:pt>
    <dgm:pt modelId="{4D23FBC4-9690-4396-9005-2FB1DDFB8D93}" type="sibTrans" cxnId="{4662B130-17E6-4F3C-ADEC-AE63A69BEC87}">
      <dgm:prSet/>
      <dgm:spPr/>
      <dgm:t>
        <a:bodyPr/>
        <a:lstStyle/>
        <a:p>
          <a:endParaRPr lang="en-US"/>
        </a:p>
      </dgm:t>
    </dgm:pt>
    <dgm:pt modelId="{19BDE825-6D96-466E-B6CF-3DDBA972ABA3}">
      <dgm:prSet/>
      <dgm:spPr/>
      <dgm:t>
        <a:bodyPr/>
        <a:lstStyle/>
        <a:p>
          <a:r>
            <a:rPr lang="en-US"/>
            <a:t>Fee waivers</a:t>
          </a:r>
        </a:p>
      </dgm:t>
    </dgm:pt>
    <dgm:pt modelId="{1D57DD2B-6F38-46A4-B1D3-906D8A08E1FC}" type="parTrans" cxnId="{13AFF31B-D2F7-4612-93F6-515E5041CFB1}">
      <dgm:prSet/>
      <dgm:spPr/>
      <dgm:t>
        <a:bodyPr/>
        <a:lstStyle/>
        <a:p>
          <a:endParaRPr lang="en-US"/>
        </a:p>
      </dgm:t>
    </dgm:pt>
    <dgm:pt modelId="{2E62575E-C7ED-4F7B-BA03-62B7AF2690A2}" type="sibTrans" cxnId="{13AFF31B-D2F7-4612-93F6-515E5041CFB1}">
      <dgm:prSet/>
      <dgm:spPr/>
      <dgm:t>
        <a:bodyPr/>
        <a:lstStyle/>
        <a:p>
          <a:endParaRPr lang="en-US"/>
        </a:p>
      </dgm:t>
    </dgm:pt>
    <dgm:pt modelId="{4C4AAE3A-A294-4376-8CF4-3338AA250743}">
      <dgm:prSet/>
      <dgm:spPr/>
      <dgm:t>
        <a:bodyPr/>
        <a:lstStyle/>
        <a:p>
          <a:r>
            <a:rPr lang="en-US"/>
            <a:t>Fee reduction</a:t>
          </a:r>
        </a:p>
      </dgm:t>
    </dgm:pt>
    <dgm:pt modelId="{AC7767D3-CFEC-4DC9-8CA7-1FC2D41728AB}" type="parTrans" cxnId="{3E07E771-1CF4-4E7F-B01C-354A613A968B}">
      <dgm:prSet/>
      <dgm:spPr/>
      <dgm:t>
        <a:bodyPr/>
        <a:lstStyle/>
        <a:p>
          <a:endParaRPr lang="en-US"/>
        </a:p>
      </dgm:t>
    </dgm:pt>
    <dgm:pt modelId="{002C4FB8-F106-4021-97B9-7FB1A43785CD}" type="sibTrans" cxnId="{3E07E771-1CF4-4E7F-B01C-354A613A968B}">
      <dgm:prSet/>
      <dgm:spPr/>
      <dgm:t>
        <a:bodyPr/>
        <a:lstStyle/>
        <a:p>
          <a:endParaRPr lang="en-US"/>
        </a:p>
      </dgm:t>
    </dgm:pt>
    <dgm:pt modelId="{BF4B5E35-272D-4E00-88CB-111138E06627}">
      <dgm:prSet/>
      <dgm:spPr/>
      <dgm:t>
        <a:bodyPr/>
        <a:lstStyle/>
        <a:p>
          <a:r>
            <a:rPr lang="en-US"/>
            <a:t>Sponsorships</a:t>
          </a:r>
        </a:p>
      </dgm:t>
    </dgm:pt>
    <dgm:pt modelId="{3D7AAE9C-C980-44FB-A6CE-D1FCC9D6A5C9}" type="parTrans" cxnId="{43A4BEE5-2289-48B7-9757-2399C059C540}">
      <dgm:prSet/>
      <dgm:spPr/>
      <dgm:t>
        <a:bodyPr/>
        <a:lstStyle/>
        <a:p>
          <a:endParaRPr lang="en-US"/>
        </a:p>
      </dgm:t>
    </dgm:pt>
    <dgm:pt modelId="{06CC6989-B655-438F-9FC5-613883A6797B}" type="sibTrans" cxnId="{43A4BEE5-2289-48B7-9757-2399C059C540}">
      <dgm:prSet/>
      <dgm:spPr/>
      <dgm:t>
        <a:bodyPr/>
        <a:lstStyle/>
        <a:p>
          <a:endParaRPr lang="en-US"/>
        </a:p>
      </dgm:t>
    </dgm:pt>
    <dgm:pt modelId="{6251458F-EABE-461A-BCC9-4E452819D58A}" type="pres">
      <dgm:prSet presAssocID="{79EA41B0-FDF1-4069-8FBA-C43D52CB63A6}" presName="linear" presStyleCnt="0">
        <dgm:presLayoutVars>
          <dgm:dir/>
          <dgm:animLvl val="lvl"/>
          <dgm:resizeHandles val="exact"/>
        </dgm:presLayoutVars>
      </dgm:prSet>
      <dgm:spPr/>
    </dgm:pt>
    <dgm:pt modelId="{671C112E-4873-4503-8190-754074BFEEC1}" type="pres">
      <dgm:prSet presAssocID="{B9D85C3E-4AB2-4A4A-BA06-5F6C0959A7C0}" presName="parentLin" presStyleCnt="0"/>
      <dgm:spPr/>
    </dgm:pt>
    <dgm:pt modelId="{AE746ACE-8BC1-4D18-ABFD-2D4A73054CAC}" type="pres">
      <dgm:prSet presAssocID="{B9D85C3E-4AB2-4A4A-BA06-5F6C0959A7C0}" presName="parentLeftMargin" presStyleLbl="node1" presStyleIdx="0" presStyleCnt="4"/>
      <dgm:spPr/>
    </dgm:pt>
    <dgm:pt modelId="{1CC152F4-A758-4BFC-B0F9-419D6CFF9506}" type="pres">
      <dgm:prSet presAssocID="{B9D85C3E-4AB2-4A4A-BA06-5F6C0959A7C0}" presName="parentText" presStyleLbl="node1" presStyleIdx="0" presStyleCnt="4">
        <dgm:presLayoutVars>
          <dgm:chMax val="0"/>
          <dgm:bulletEnabled val="1"/>
        </dgm:presLayoutVars>
      </dgm:prSet>
      <dgm:spPr/>
    </dgm:pt>
    <dgm:pt modelId="{66572CE2-0905-4B40-8CDE-F2B0CCF7A482}" type="pres">
      <dgm:prSet presAssocID="{B9D85C3E-4AB2-4A4A-BA06-5F6C0959A7C0}" presName="negativeSpace" presStyleCnt="0"/>
      <dgm:spPr/>
    </dgm:pt>
    <dgm:pt modelId="{A0CB571D-7987-478B-979B-11A5301BB76D}" type="pres">
      <dgm:prSet presAssocID="{B9D85C3E-4AB2-4A4A-BA06-5F6C0959A7C0}" presName="childText" presStyleLbl="conFgAcc1" presStyleIdx="0" presStyleCnt="4">
        <dgm:presLayoutVars>
          <dgm:bulletEnabled val="1"/>
        </dgm:presLayoutVars>
      </dgm:prSet>
      <dgm:spPr/>
    </dgm:pt>
    <dgm:pt modelId="{8F0AFD68-B064-40B1-B9F7-EA3A7B633417}" type="pres">
      <dgm:prSet presAssocID="{A59F9E6F-70C9-42E6-8C74-56196E58E93E}" presName="spaceBetweenRectangles" presStyleCnt="0"/>
      <dgm:spPr/>
    </dgm:pt>
    <dgm:pt modelId="{4BF13E66-C2D9-477C-AFB5-7C3D046547CB}" type="pres">
      <dgm:prSet presAssocID="{B6F2A259-2F89-4C69-A455-25B5CDED05CF}" presName="parentLin" presStyleCnt="0"/>
      <dgm:spPr/>
    </dgm:pt>
    <dgm:pt modelId="{0AA90E7D-63C8-424E-BEF4-3839F1DE844F}" type="pres">
      <dgm:prSet presAssocID="{B6F2A259-2F89-4C69-A455-25B5CDED05CF}" presName="parentLeftMargin" presStyleLbl="node1" presStyleIdx="0" presStyleCnt="4"/>
      <dgm:spPr/>
    </dgm:pt>
    <dgm:pt modelId="{3C14C7FF-FDD4-492D-8F86-EDE149346D17}" type="pres">
      <dgm:prSet presAssocID="{B6F2A259-2F89-4C69-A455-25B5CDED05CF}" presName="parentText" presStyleLbl="node1" presStyleIdx="1" presStyleCnt="4">
        <dgm:presLayoutVars>
          <dgm:chMax val="0"/>
          <dgm:bulletEnabled val="1"/>
        </dgm:presLayoutVars>
      </dgm:prSet>
      <dgm:spPr/>
    </dgm:pt>
    <dgm:pt modelId="{CACAE44D-856B-40CC-9A93-8F02A64D3905}" type="pres">
      <dgm:prSet presAssocID="{B6F2A259-2F89-4C69-A455-25B5CDED05CF}" presName="negativeSpace" presStyleCnt="0"/>
      <dgm:spPr/>
    </dgm:pt>
    <dgm:pt modelId="{9BAADDFF-AE79-403E-B2BA-3C272F8F1832}" type="pres">
      <dgm:prSet presAssocID="{B6F2A259-2F89-4C69-A455-25B5CDED05CF}" presName="childText" presStyleLbl="conFgAcc1" presStyleIdx="1" presStyleCnt="4">
        <dgm:presLayoutVars>
          <dgm:bulletEnabled val="1"/>
        </dgm:presLayoutVars>
      </dgm:prSet>
      <dgm:spPr/>
    </dgm:pt>
    <dgm:pt modelId="{85EF11B7-1BA5-429F-A8D1-8EE432C8D3DE}" type="pres">
      <dgm:prSet presAssocID="{1D0C4AB7-9F33-45D1-97BA-E1B5E532BC9E}" presName="spaceBetweenRectangles" presStyleCnt="0"/>
      <dgm:spPr/>
    </dgm:pt>
    <dgm:pt modelId="{42EBC6F7-7127-43F7-BF8A-1F4BC02CE62B}" type="pres">
      <dgm:prSet presAssocID="{33DDB122-F4FD-4553-AE80-9F75E670609E}" presName="parentLin" presStyleCnt="0"/>
      <dgm:spPr/>
    </dgm:pt>
    <dgm:pt modelId="{79BF61E6-B216-43DE-BA96-BB5F07DCB7A4}" type="pres">
      <dgm:prSet presAssocID="{33DDB122-F4FD-4553-AE80-9F75E670609E}" presName="parentLeftMargin" presStyleLbl="node1" presStyleIdx="1" presStyleCnt="4"/>
      <dgm:spPr/>
    </dgm:pt>
    <dgm:pt modelId="{1E6F0D2C-BE50-4C0F-B336-09BF9C5D3C71}" type="pres">
      <dgm:prSet presAssocID="{33DDB122-F4FD-4553-AE80-9F75E670609E}" presName="parentText" presStyleLbl="node1" presStyleIdx="2" presStyleCnt="4">
        <dgm:presLayoutVars>
          <dgm:chMax val="0"/>
          <dgm:bulletEnabled val="1"/>
        </dgm:presLayoutVars>
      </dgm:prSet>
      <dgm:spPr/>
    </dgm:pt>
    <dgm:pt modelId="{45BCF245-BD5B-420C-B074-2AE3CD17BD69}" type="pres">
      <dgm:prSet presAssocID="{33DDB122-F4FD-4553-AE80-9F75E670609E}" presName="negativeSpace" presStyleCnt="0"/>
      <dgm:spPr/>
    </dgm:pt>
    <dgm:pt modelId="{100FFDDD-32D4-4074-86D9-21C038650A36}" type="pres">
      <dgm:prSet presAssocID="{33DDB122-F4FD-4553-AE80-9F75E670609E}" presName="childText" presStyleLbl="conFgAcc1" presStyleIdx="2" presStyleCnt="4">
        <dgm:presLayoutVars>
          <dgm:bulletEnabled val="1"/>
        </dgm:presLayoutVars>
      </dgm:prSet>
      <dgm:spPr/>
    </dgm:pt>
    <dgm:pt modelId="{DA3F757D-FEFD-427F-9001-C25FCCD27FF7}" type="pres">
      <dgm:prSet presAssocID="{29B289EE-7845-42F5-B822-5D8C3B135270}" presName="spaceBetweenRectangles" presStyleCnt="0"/>
      <dgm:spPr/>
    </dgm:pt>
    <dgm:pt modelId="{1F1FE2AA-96FA-4088-A150-4B38EAD42B61}" type="pres">
      <dgm:prSet presAssocID="{DE6EEF70-17E0-454D-9AD0-A99F3131408C}" presName="parentLin" presStyleCnt="0"/>
      <dgm:spPr/>
    </dgm:pt>
    <dgm:pt modelId="{FBDB5B66-B5CC-48DD-80F7-FB5CDB127ADD}" type="pres">
      <dgm:prSet presAssocID="{DE6EEF70-17E0-454D-9AD0-A99F3131408C}" presName="parentLeftMargin" presStyleLbl="node1" presStyleIdx="2" presStyleCnt="4"/>
      <dgm:spPr/>
    </dgm:pt>
    <dgm:pt modelId="{254273DB-1C5C-4FE7-B70A-7AB394644679}" type="pres">
      <dgm:prSet presAssocID="{DE6EEF70-17E0-454D-9AD0-A99F3131408C}" presName="parentText" presStyleLbl="node1" presStyleIdx="3" presStyleCnt="4">
        <dgm:presLayoutVars>
          <dgm:chMax val="0"/>
          <dgm:bulletEnabled val="1"/>
        </dgm:presLayoutVars>
      </dgm:prSet>
      <dgm:spPr/>
    </dgm:pt>
    <dgm:pt modelId="{B4947956-1FCD-49CA-BA92-19B95BA60010}" type="pres">
      <dgm:prSet presAssocID="{DE6EEF70-17E0-454D-9AD0-A99F3131408C}" presName="negativeSpace" presStyleCnt="0"/>
      <dgm:spPr/>
    </dgm:pt>
    <dgm:pt modelId="{63A20C87-8578-4081-96E8-C8364E7B3AEA}" type="pres">
      <dgm:prSet presAssocID="{DE6EEF70-17E0-454D-9AD0-A99F3131408C}" presName="childText" presStyleLbl="conFgAcc1" presStyleIdx="3" presStyleCnt="4">
        <dgm:presLayoutVars>
          <dgm:bulletEnabled val="1"/>
        </dgm:presLayoutVars>
      </dgm:prSet>
      <dgm:spPr/>
    </dgm:pt>
  </dgm:ptLst>
  <dgm:cxnLst>
    <dgm:cxn modelId="{8215ED01-FCFE-4028-B004-D1C9C0EAB051}" type="presOf" srcId="{33DDB122-F4FD-4553-AE80-9F75E670609E}" destId="{79BF61E6-B216-43DE-BA96-BB5F07DCB7A4}" srcOrd="0" destOrd="0" presId="urn:microsoft.com/office/officeart/2005/8/layout/list1"/>
    <dgm:cxn modelId="{8B94DA03-0013-4F80-A5EF-6C1641D9E2AC}" type="presOf" srcId="{B9D85C3E-4AB2-4A4A-BA06-5F6C0959A7C0}" destId="{1CC152F4-A758-4BFC-B0F9-419D6CFF9506}" srcOrd="1" destOrd="0" presId="urn:microsoft.com/office/officeart/2005/8/layout/list1"/>
    <dgm:cxn modelId="{DEF0D908-384A-4286-93F3-C95EF35FB548}" srcId="{79EA41B0-FDF1-4069-8FBA-C43D52CB63A6}" destId="{33DDB122-F4FD-4553-AE80-9F75E670609E}" srcOrd="2" destOrd="0" parTransId="{9B0324A2-2623-4A93-87B2-3D6ED238F860}" sibTransId="{29B289EE-7845-42F5-B822-5D8C3B135270}"/>
    <dgm:cxn modelId="{13AFF31B-D2F7-4612-93F6-515E5041CFB1}" srcId="{DE6EEF70-17E0-454D-9AD0-A99F3131408C}" destId="{19BDE825-6D96-466E-B6CF-3DDBA972ABA3}" srcOrd="0" destOrd="0" parTransId="{1D57DD2B-6F38-46A4-B1D3-906D8A08E1FC}" sibTransId="{2E62575E-C7ED-4F7B-BA03-62B7AF2690A2}"/>
    <dgm:cxn modelId="{4662B130-17E6-4F3C-ADEC-AE63A69BEC87}" srcId="{79EA41B0-FDF1-4069-8FBA-C43D52CB63A6}" destId="{DE6EEF70-17E0-454D-9AD0-A99F3131408C}" srcOrd="3" destOrd="0" parTransId="{A732D4B4-6C86-42C5-B52A-C50DD610A283}" sibTransId="{4D23FBC4-9690-4396-9005-2FB1DDFB8D93}"/>
    <dgm:cxn modelId="{64B7BF60-D58C-4F69-A20D-891964F7B27F}" type="presOf" srcId="{DE6EEF70-17E0-454D-9AD0-A99F3131408C}" destId="{254273DB-1C5C-4FE7-B70A-7AB394644679}" srcOrd="1" destOrd="0" presId="urn:microsoft.com/office/officeart/2005/8/layout/list1"/>
    <dgm:cxn modelId="{99E5C94A-EE8A-4C6B-BCDE-3612C5BD7654}" type="presOf" srcId="{33DDB122-F4FD-4553-AE80-9F75E670609E}" destId="{1E6F0D2C-BE50-4C0F-B336-09BF9C5D3C71}" srcOrd="1" destOrd="0" presId="urn:microsoft.com/office/officeart/2005/8/layout/list1"/>
    <dgm:cxn modelId="{8260DE6A-695A-444E-ABE3-2D6CB05B41F4}" type="presOf" srcId="{BF4B5E35-272D-4E00-88CB-111138E06627}" destId="{63A20C87-8578-4081-96E8-C8364E7B3AEA}" srcOrd="0" destOrd="2" presId="urn:microsoft.com/office/officeart/2005/8/layout/list1"/>
    <dgm:cxn modelId="{3E07E771-1CF4-4E7F-B01C-354A613A968B}" srcId="{DE6EEF70-17E0-454D-9AD0-A99F3131408C}" destId="{4C4AAE3A-A294-4376-8CF4-3338AA250743}" srcOrd="1" destOrd="0" parTransId="{AC7767D3-CFEC-4DC9-8CA7-1FC2D41728AB}" sibTransId="{002C4FB8-F106-4021-97B9-7FB1A43785CD}"/>
    <dgm:cxn modelId="{C8794152-7601-4694-8783-3A654D535973}" type="presOf" srcId="{DE6EEF70-17E0-454D-9AD0-A99F3131408C}" destId="{FBDB5B66-B5CC-48DD-80F7-FB5CDB127ADD}" srcOrd="0" destOrd="0" presId="urn:microsoft.com/office/officeart/2005/8/layout/list1"/>
    <dgm:cxn modelId="{80D71958-8A50-4651-ABF0-47503AAFCE7B}" type="presOf" srcId="{B6F2A259-2F89-4C69-A455-25B5CDED05CF}" destId="{3C14C7FF-FDD4-492D-8F86-EDE149346D17}" srcOrd="1" destOrd="0" presId="urn:microsoft.com/office/officeart/2005/8/layout/list1"/>
    <dgm:cxn modelId="{435D3559-06E4-4080-82DF-A71520E58E12}" type="presOf" srcId="{B6F2A259-2F89-4C69-A455-25B5CDED05CF}" destId="{0AA90E7D-63C8-424E-BEF4-3839F1DE844F}" srcOrd="0" destOrd="0" presId="urn:microsoft.com/office/officeart/2005/8/layout/list1"/>
    <dgm:cxn modelId="{3A055184-D5DE-46F0-897B-D5F13780ED71}" srcId="{79EA41B0-FDF1-4069-8FBA-C43D52CB63A6}" destId="{B9D85C3E-4AB2-4A4A-BA06-5F6C0959A7C0}" srcOrd="0" destOrd="0" parTransId="{0E82C785-5304-4485-95D3-3E64A96BB81B}" sibTransId="{A59F9E6F-70C9-42E6-8C74-56196E58E93E}"/>
    <dgm:cxn modelId="{B3D391A8-8589-4690-A018-90DE69B94DFD}" type="presOf" srcId="{B9D85C3E-4AB2-4A4A-BA06-5F6C0959A7C0}" destId="{AE746ACE-8BC1-4D18-ABFD-2D4A73054CAC}" srcOrd="0" destOrd="0" presId="urn:microsoft.com/office/officeart/2005/8/layout/list1"/>
    <dgm:cxn modelId="{75C3E1AA-9004-45F7-A3F9-B42D3D0A34F3}" type="presOf" srcId="{4C4AAE3A-A294-4376-8CF4-3338AA250743}" destId="{63A20C87-8578-4081-96E8-C8364E7B3AEA}" srcOrd="0" destOrd="1" presId="urn:microsoft.com/office/officeart/2005/8/layout/list1"/>
    <dgm:cxn modelId="{773FA9BB-5A23-48FE-9F4A-E2955C1D0EA5}" srcId="{79EA41B0-FDF1-4069-8FBA-C43D52CB63A6}" destId="{B6F2A259-2F89-4C69-A455-25B5CDED05CF}" srcOrd="1" destOrd="0" parTransId="{0D1832F8-DA86-4EEA-B268-9B9CE7F36F24}" sibTransId="{1D0C4AB7-9F33-45D1-97BA-E1B5E532BC9E}"/>
    <dgm:cxn modelId="{B7B47ED2-AC33-44A7-970D-91B4B370DC1A}" type="presOf" srcId="{79EA41B0-FDF1-4069-8FBA-C43D52CB63A6}" destId="{6251458F-EABE-461A-BCC9-4E452819D58A}" srcOrd="0" destOrd="0" presId="urn:microsoft.com/office/officeart/2005/8/layout/list1"/>
    <dgm:cxn modelId="{53B34FD9-BD6C-4A9B-AC2D-57CF8C341EAE}" type="presOf" srcId="{19BDE825-6D96-466E-B6CF-3DDBA972ABA3}" destId="{63A20C87-8578-4081-96E8-C8364E7B3AEA}" srcOrd="0" destOrd="0" presId="urn:microsoft.com/office/officeart/2005/8/layout/list1"/>
    <dgm:cxn modelId="{43A4BEE5-2289-48B7-9757-2399C059C540}" srcId="{DE6EEF70-17E0-454D-9AD0-A99F3131408C}" destId="{BF4B5E35-272D-4E00-88CB-111138E06627}" srcOrd="2" destOrd="0" parTransId="{3D7AAE9C-C980-44FB-A6CE-D1FCC9D6A5C9}" sibTransId="{06CC6989-B655-438F-9FC5-613883A6797B}"/>
    <dgm:cxn modelId="{8CA4D726-AF24-403D-BA22-20A3B23BB115}" type="presParOf" srcId="{6251458F-EABE-461A-BCC9-4E452819D58A}" destId="{671C112E-4873-4503-8190-754074BFEEC1}" srcOrd="0" destOrd="0" presId="urn:microsoft.com/office/officeart/2005/8/layout/list1"/>
    <dgm:cxn modelId="{3A8571B2-C320-469D-8E55-EB522E12D001}" type="presParOf" srcId="{671C112E-4873-4503-8190-754074BFEEC1}" destId="{AE746ACE-8BC1-4D18-ABFD-2D4A73054CAC}" srcOrd="0" destOrd="0" presId="urn:microsoft.com/office/officeart/2005/8/layout/list1"/>
    <dgm:cxn modelId="{22570A22-6640-4940-98B4-825299D2270E}" type="presParOf" srcId="{671C112E-4873-4503-8190-754074BFEEC1}" destId="{1CC152F4-A758-4BFC-B0F9-419D6CFF9506}" srcOrd="1" destOrd="0" presId="urn:microsoft.com/office/officeart/2005/8/layout/list1"/>
    <dgm:cxn modelId="{F3E634C8-29D4-410A-B6AD-C62835D25CDB}" type="presParOf" srcId="{6251458F-EABE-461A-BCC9-4E452819D58A}" destId="{66572CE2-0905-4B40-8CDE-F2B0CCF7A482}" srcOrd="1" destOrd="0" presId="urn:microsoft.com/office/officeart/2005/8/layout/list1"/>
    <dgm:cxn modelId="{2CDA522A-36AC-413E-97F5-10F05F1F3BB4}" type="presParOf" srcId="{6251458F-EABE-461A-BCC9-4E452819D58A}" destId="{A0CB571D-7987-478B-979B-11A5301BB76D}" srcOrd="2" destOrd="0" presId="urn:microsoft.com/office/officeart/2005/8/layout/list1"/>
    <dgm:cxn modelId="{691C6A3A-EB90-42D6-9B89-547842685D2F}" type="presParOf" srcId="{6251458F-EABE-461A-BCC9-4E452819D58A}" destId="{8F0AFD68-B064-40B1-B9F7-EA3A7B633417}" srcOrd="3" destOrd="0" presId="urn:microsoft.com/office/officeart/2005/8/layout/list1"/>
    <dgm:cxn modelId="{795EAFE8-E163-42BD-A7D1-A31C33FC94A7}" type="presParOf" srcId="{6251458F-EABE-461A-BCC9-4E452819D58A}" destId="{4BF13E66-C2D9-477C-AFB5-7C3D046547CB}" srcOrd="4" destOrd="0" presId="urn:microsoft.com/office/officeart/2005/8/layout/list1"/>
    <dgm:cxn modelId="{ECE06F64-9337-44F4-A2B2-56D93A40CFB4}" type="presParOf" srcId="{4BF13E66-C2D9-477C-AFB5-7C3D046547CB}" destId="{0AA90E7D-63C8-424E-BEF4-3839F1DE844F}" srcOrd="0" destOrd="0" presId="urn:microsoft.com/office/officeart/2005/8/layout/list1"/>
    <dgm:cxn modelId="{2C591040-3AA4-42E5-B9CC-7C3179E50804}" type="presParOf" srcId="{4BF13E66-C2D9-477C-AFB5-7C3D046547CB}" destId="{3C14C7FF-FDD4-492D-8F86-EDE149346D17}" srcOrd="1" destOrd="0" presId="urn:microsoft.com/office/officeart/2005/8/layout/list1"/>
    <dgm:cxn modelId="{4927567E-5DBC-423B-9FA8-36FDB2EA7A61}" type="presParOf" srcId="{6251458F-EABE-461A-BCC9-4E452819D58A}" destId="{CACAE44D-856B-40CC-9A93-8F02A64D3905}" srcOrd="5" destOrd="0" presId="urn:microsoft.com/office/officeart/2005/8/layout/list1"/>
    <dgm:cxn modelId="{45B1C119-6D41-462D-95C8-2C407E6ECF11}" type="presParOf" srcId="{6251458F-EABE-461A-BCC9-4E452819D58A}" destId="{9BAADDFF-AE79-403E-B2BA-3C272F8F1832}" srcOrd="6" destOrd="0" presId="urn:microsoft.com/office/officeart/2005/8/layout/list1"/>
    <dgm:cxn modelId="{45DFB6D6-0F7F-44EB-8E89-5DF2307B0D67}" type="presParOf" srcId="{6251458F-EABE-461A-BCC9-4E452819D58A}" destId="{85EF11B7-1BA5-429F-A8D1-8EE432C8D3DE}" srcOrd="7" destOrd="0" presId="urn:microsoft.com/office/officeart/2005/8/layout/list1"/>
    <dgm:cxn modelId="{7B3D37FE-7C62-4135-B944-9D6CFC425EA4}" type="presParOf" srcId="{6251458F-EABE-461A-BCC9-4E452819D58A}" destId="{42EBC6F7-7127-43F7-BF8A-1F4BC02CE62B}" srcOrd="8" destOrd="0" presId="urn:microsoft.com/office/officeart/2005/8/layout/list1"/>
    <dgm:cxn modelId="{297B1864-C3A1-4812-AC5D-3060C701A326}" type="presParOf" srcId="{42EBC6F7-7127-43F7-BF8A-1F4BC02CE62B}" destId="{79BF61E6-B216-43DE-BA96-BB5F07DCB7A4}" srcOrd="0" destOrd="0" presId="urn:microsoft.com/office/officeart/2005/8/layout/list1"/>
    <dgm:cxn modelId="{983DB220-C1FF-4A4D-A251-9B4CBD31262A}" type="presParOf" srcId="{42EBC6F7-7127-43F7-BF8A-1F4BC02CE62B}" destId="{1E6F0D2C-BE50-4C0F-B336-09BF9C5D3C71}" srcOrd="1" destOrd="0" presId="urn:microsoft.com/office/officeart/2005/8/layout/list1"/>
    <dgm:cxn modelId="{8BD8F3EA-40B1-438D-BBE5-5BB5BC218757}" type="presParOf" srcId="{6251458F-EABE-461A-BCC9-4E452819D58A}" destId="{45BCF245-BD5B-420C-B074-2AE3CD17BD69}" srcOrd="9" destOrd="0" presId="urn:microsoft.com/office/officeart/2005/8/layout/list1"/>
    <dgm:cxn modelId="{5DFF01D5-3ED2-46B0-AFAC-A3AABDAB4100}" type="presParOf" srcId="{6251458F-EABE-461A-BCC9-4E452819D58A}" destId="{100FFDDD-32D4-4074-86D9-21C038650A36}" srcOrd="10" destOrd="0" presId="urn:microsoft.com/office/officeart/2005/8/layout/list1"/>
    <dgm:cxn modelId="{284F29D3-67EE-4E35-9F23-8418184A8E43}" type="presParOf" srcId="{6251458F-EABE-461A-BCC9-4E452819D58A}" destId="{DA3F757D-FEFD-427F-9001-C25FCCD27FF7}" srcOrd="11" destOrd="0" presId="urn:microsoft.com/office/officeart/2005/8/layout/list1"/>
    <dgm:cxn modelId="{B5BE9873-7D47-4EDC-8937-34D8D0700E6A}" type="presParOf" srcId="{6251458F-EABE-461A-BCC9-4E452819D58A}" destId="{1F1FE2AA-96FA-4088-A150-4B38EAD42B61}" srcOrd="12" destOrd="0" presId="urn:microsoft.com/office/officeart/2005/8/layout/list1"/>
    <dgm:cxn modelId="{064BFAAD-4E6B-417F-9B2C-320D47EBCFE7}" type="presParOf" srcId="{1F1FE2AA-96FA-4088-A150-4B38EAD42B61}" destId="{FBDB5B66-B5CC-48DD-80F7-FB5CDB127ADD}" srcOrd="0" destOrd="0" presId="urn:microsoft.com/office/officeart/2005/8/layout/list1"/>
    <dgm:cxn modelId="{F7B96304-DA22-4EA3-A5D8-23854B29B852}" type="presParOf" srcId="{1F1FE2AA-96FA-4088-A150-4B38EAD42B61}" destId="{254273DB-1C5C-4FE7-B70A-7AB394644679}" srcOrd="1" destOrd="0" presId="urn:microsoft.com/office/officeart/2005/8/layout/list1"/>
    <dgm:cxn modelId="{EE13B7B7-2AC1-43FF-9F37-D99CB4BAB9B2}" type="presParOf" srcId="{6251458F-EABE-461A-BCC9-4E452819D58A}" destId="{B4947956-1FCD-49CA-BA92-19B95BA60010}" srcOrd="13" destOrd="0" presId="urn:microsoft.com/office/officeart/2005/8/layout/list1"/>
    <dgm:cxn modelId="{B2A23965-26B4-464A-8159-DAE9D66BCEA0}" type="presParOf" srcId="{6251458F-EABE-461A-BCC9-4E452819D58A}" destId="{63A20C87-8578-4081-96E8-C8364E7B3AE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7BAEA1-BCF3-4CE2-BC04-2C7F916B9FC8}" type="doc">
      <dgm:prSet loTypeId="urn:microsoft.com/office/officeart/2008/layout/AlternatingPictureBlocks" loCatId="picture" qsTypeId="urn:microsoft.com/office/officeart/2005/8/quickstyle/simple2" qsCatId="simple" csTypeId="urn:microsoft.com/office/officeart/2005/8/colors/accent0_3" csCatId="mainScheme" phldr="1"/>
      <dgm:spPr/>
    </dgm:pt>
    <dgm:pt modelId="{EFF786E3-AAAC-4D3E-BDE3-8525F9764C8F}">
      <dgm:prSet phldrT="[Text]"/>
      <dgm:spPr/>
      <dgm:t>
        <a:bodyPr/>
        <a:lstStyle/>
        <a:p>
          <a:r>
            <a:rPr lang="en-US" dirty="0"/>
            <a:t>Staci Shaw</a:t>
          </a:r>
        </a:p>
      </dgm:t>
    </dgm:pt>
    <dgm:pt modelId="{F18ABF03-2519-42FD-868F-4412162624F7}" type="parTrans" cxnId="{F3045372-4256-45A5-B31C-3B7D861E857E}">
      <dgm:prSet/>
      <dgm:spPr/>
      <dgm:t>
        <a:bodyPr/>
        <a:lstStyle/>
        <a:p>
          <a:endParaRPr lang="en-US"/>
        </a:p>
      </dgm:t>
    </dgm:pt>
    <dgm:pt modelId="{88819233-ED51-42B3-9FC2-D5E9F1384F46}" type="sibTrans" cxnId="{F3045372-4256-45A5-B31C-3B7D861E857E}">
      <dgm:prSet/>
      <dgm:spPr/>
      <dgm:t>
        <a:bodyPr/>
        <a:lstStyle/>
        <a:p>
          <a:endParaRPr lang="en-US"/>
        </a:p>
      </dgm:t>
    </dgm:pt>
    <dgm:pt modelId="{177244C8-B39F-4AB7-8175-D9C4FAF4B9AB}">
      <dgm:prSet phldrT="[Text]"/>
      <dgm:spPr/>
      <dgm:t>
        <a:bodyPr/>
        <a:lstStyle/>
        <a:p>
          <a:r>
            <a:rPr lang="en-US" dirty="0"/>
            <a:t>Kristina Taylor</a:t>
          </a:r>
        </a:p>
      </dgm:t>
    </dgm:pt>
    <dgm:pt modelId="{74E8AF78-6CF4-46A6-9679-5C9C27EEF516}" type="parTrans" cxnId="{FE130FEA-E6BA-44B4-81E3-82C0921B44A1}">
      <dgm:prSet/>
      <dgm:spPr/>
      <dgm:t>
        <a:bodyPr/>
        <a:lstStyle/>
        <a:p>
          <a:endParaRPr lang="en-US"/>
        </a:p>
      </dgm:t>
    </dgm:pt>
    <dgm:pt modelId="{66845654-90A2-4749-A157-55EDB1504175}" type="sibTrans" cxnId="{FE130FEA-E6BA-44B4-81E3-82C0921B44A1}">
      <dgm:prSet/>
      <dgm:spPr/>
      <dgm:t>
        <a:bodyPr/>
        <a:lstStyle/>
        <a:p>
          <a:endParaRPr lang="en-US"/>
        </a:p>
      </dgm:t>
    </dgm:pt>
    <dgm:pt modelId="{6718DB1B-BD5B-4C8D-80D2-4502194AA6D2}">
      <dgm:prSet phldrT="[Text]"/>
      <dgm:spPr/>
      <dgm:t>
        <a:bodyPr/>
        <a:lstStyle/>
        <a:p>
          <a:r>
            <a:rPr lang="en-US" dirty="0"/>
            <a:t>Tina Schilling</a:t>
          </a:r>
        </a:p>
      </dgm:t>
    </dgm:pt>
    <dgm:pt modelId="{FA4F8868-5A91-4A2A-8DB8-4A39E0FDE48F}" type="parTrans" cxnId="{828D1978-7461-4226-A63A-CD148A141E23}">
      <dgm:prSet/>
      <dgm:spPr/>
      <dgm:t>
        <a:bodyPr/>
        <a:lstStyle/>
        <a:p>
          <a:endParaRPr lang="en-US"/>
        </a:p>
      </dgm:t>
    </dgm:pt>
    <dgm:pt modelId="{19AF558C-FF70-4D5D-AAD4-8C91B589C6E7}" type="sibTrans" cxnId="{828D1978-7461-4226-A63A-CD148A141E23}">
      <dgm:prSet/>
      <dgm:spPr/>
      <dgm:t>
        <a:bodyPr/>
        <a:lstStyle/>
        <a:p>
          <a:endParaRPr lang="en-US"/>
        </a:p>
      </dgm:t>
    </dgm:pt>
    <dgm:pt modelId="{B6ADE650-9EB7-4A0E-A59D-E4157A583918}" type="pres">
      <dgm:prSet presAssocID="{8B7BAEA1-BCF3-4CE2-BC04-2C7F916B9FC8}" presName="linearFlow" presStyleCnt="0">
        <dgm:presLayoutVars>
          <dgm:dir/>
          <dgm:resizeHandles val="exact"/>
        </dgm:presLayoutVars>
      </dgm:prSet>
      <dgm:spPr/>
    </dgm:pt>
    <dgm:pt modelId="{43895162-6989-4C03-860C-4CBE4C873596}" type="pres">
      <dgm:prSet presAssocID="{EFF786E3-AAAC-4D3E-BDE3-8525F9764C8F}" presName="comp" presStyleCnt="0"/>
      <dgm:spPr/>
    </dgm:pt>
    <dgm:pt modelId="{339FE854-C91E-4530-980E-40D919A348D1}" type="pres">
      <dgm:prSet presAssocID="{EFF786E3-AAAC-4D3E-BDE3-8525F9764C8F}" presName="rect2" presStyleLbl="node1" presStyleIdx="0" presStyleCnt="3">
        <dgm:presLayoutVars>
          <dgm:bulletEnabled val="1"/>
        </dgm:presLayoutVars>
      </dgm:prSet>
      <dgm:spPr/>
    </dgm:pt>
    <dgm:pt modelId="{BD9589F7-1564-4FDC-8951-D97F5A214F6C}" type="pres">
      <dgm:prSet presAssocID="{EFF786E3-AAAC-4D3E-BDE3-8525F9764C8F}" presName="rect1" presStyleLbl="lnNode1" presStyleIdx="0" presStyleCnt="3"/>
      <dgm:spPr>
        <a:blipFill>
          <a:blip xmlns:r="http://schemas.openxmlformats.org/officeDocument/2006/relationships" r:embed="rId1"/>
          <a:srcRect/>
          <a:stretch>
            <a:fillRect l="-1000" r="-1000"/>
          </a:stretch>
        </a:blipFill>
      </dgm:spPr>
    </dgm:pt>
    <dgm:pt modelId="{39CA50C9-A7FC-422D-B9AA-471EAF4DA40C}" type="pres">
      <dgm:prSet presAssocID="{88819233-ED51-42B3-9FC2-D5E9F1384F46}" presName="sibTrans" presStyleCnt="0"/>
      <dgm:spPr/>
    </dgm:pt>
    <dgm:pt modelId="{A0982F3A-88AA-43B0-951C-3F448E98F17A}" type="pres">
      <dgm:prSet presAssocID="{177244C8-B39F-4AB7-8175-D9C4FAF4B9AB}" presName="comp" presStyleCnt="0"/>
      <dgm:spPr/>
    </dgm:pt>
    <dgm:pt modelId="{75997349-E6B4-4F11-9C58-DC0E50C1F7D7}" type="pres">
      <dgm:prSet presAssocID="{177244C8-B39F-4AB7-8175-D9C4FAF4B9AB}" presName="rect2" presStyleLbl="node1" presStyleIdx="1" presStyleCnt="3">
        <dgm:presLayoutVars>
          <dgm:bulletEnabled val="1"/>
        </dgm:presLayoutVars>
      </dgm:prSet>
      <dgm:spPr/>
    </dgm:pt>
    <dgm:pt modelId="{171751F6-FBBA-4250-9A4B-E9ECFA99634D}" type="pres">
      <dgm:prSet presAssocID="{177244C8-B39F-4AB7-8175-D9C4FAF4B9AB}" presName="rect1" presStyleLbl="lnNode1" presStyleIdx="1" presStyleCnt="3"/>
      <dgm:spPr>
        <a:blipFill>
          <a:blip xmlns:r="http://schemas.openxmlformats.org/officeDocument/2006/relationships" r:embed="rId2"/>
          <a:srcRect/>
          <a:stretch>
            <a:fillRect l="-1000" r="-1000"/>
          </a:stretch>
        </a:blipFill>
      </dgm:spPr>
    </dgm:pt>
    <dgm:pt modelId="{8BB93655-3EAF-4FFA-A648-F018B2A2189E}" type="pres">
      <dgm:prSet presAssocID="{66845654-90A2-4749-A157-55EDB1504175}" presName="sibTrans" presStyleCnt="0"/>
      <dgm:spPr/>
    </dgm:pt>
    <dgm:pt modelId="{D0ED816B-C470-4615-B4B6-60BEF4D0D72D}" type="pres">
      <dgm:prSet presAssocID="{6718DB1B-BD5B-4C8D-80D2-4502194AA6D2}" presName="comp" presStyleCnt="0"/>
      <dgm:spPr/>
    </dgm:pt>
    <dgm:pt modelId="{FD38AE53-D56E-49E8-8D4F-BBBA1AD17C06}" type="pres">
      <dgm:prSet presAssocID="{6718DB1B-BD5B-4C8D-80D2-4502194AA6D2}" presName="rect2" presStyleLbl="node1" presStyleIdx="2" presStyleCnt="3">
        <dgm:presLayoutVars>
          <dgm:bulletEnabled val="1"/>
        </dgm:presLayoutVars>
      </dgm:prSet>
      <dgm:spPr/>
    </dgm:pt>
    <dgm:pt modelId="{BA1290CE-A7EE-4DC4-B777-46AB24D62327}" type="pres">
      <dgm:prSet presAssocID="{6718DB1B-BD5B-4C8D-80D2-4502194AA6D2}" presName="rect1" presStyleLbl="lnNode1" presStyleIdx="2" presStyleCnt="3"/>
      <dgm:spPr>
        <a:blipFill>
          <a:blip xmlns:r="http://schemas.openxmlformats.org/officeDocument/2006/relationships" r:embed="rId3"/>
          <a:srcRect/>
          <a:stretch>
            <a:fillRect l="-1000" r="-1000"/>
          </a:stretch>
        </a:blipFill>
      </dgm:spPr>
    </dgm:pt>
  </dgm:ptLst>
  <dgm:cxnLst>
    <dgm:cxn modelId="{313D9D41-CC10-4672-B928-8B3DC8BE7145}" type="presOf" srcId="{EFF786E3-AAAC-4D3E-BDE3-8525F9764C8F}" destId="{339FE854-C91E-4530-980E-40D919A348D1}" srcOrd="0" destOrd="0" presId="urn:microsoft.com/office/officeart/2008/layout/AlternatingPictureBlocks"/>
    <dgm:cxn modelId="{F3045372-4256-45A5-B31C-3B7D861E857E}" srcId="{8B7BAEA1-BCF3-4CE2-BC04-2C7F916B9FC8}" destId="{EFF786E3-AAAC-4D3E-BDE3-8525F9764C8F}" srcOrd="0" destOrd="0" parTransId="{F18ABF03-2519-42FD-868F-4412162624F7}" sibTransId="{88819233-ED51-42B3-9FC2-D5E9F1384F46}"/>
    <dgm:cxn modelId="{57687177-97DE-4F3E-B1D0-3889BDB749E0}" type="presOf" srcId="{6718DB1B-BD5B-4C8D-80D2-4502194AA6D2}" destId="{FD38AE53-D56E-49E8-8D4F-BBBA1AD17C06}" srcOrd="0" destOrd="0" presId="urn:microsoft.com/office/officeart/2008/layout/AlternatingPictureBlocks"/>
    <dgm:cxn modelId="{828D1978-7461-4226-A63A-CD148A141E23}" srcId="{8B7BAEA1-BCF3-4CE2-BC04-2C7F916B9FC8}" destId="{6718DB1B-BD5B-4C8D-80D2-4502194AA6D2}" srcOrd="2" destOrd="0" parTransId="{FA4F8868-5A91-4A2A-8DB8-4A39E0FDE48F}" sibTransId="{19AF558C-FF70-4D5D-AAD4-8C91B589C6E7}"/>
    <dgm:cxn modelId="{81DD69BF-740F-470A-8398-138DE43428EF}" type="presOf" srcId="{177244C8-B39F-4AB7-8175-D9C4FAF4B9AB}" destId="{75997349-E6B4-4F11-9C58-DC0E50C1F7D7}" srcOrd="0" destOrd="0" presId="urn:microsoft.com/office/officeart/2008/layout/AlternatingPictureBlocks"/>
    <dgm:cxn modelId="{C1FCFDD2-B743-4E7B-9AAF-54E0A097BBC5}" type="presOf" srcId="{8B7BAEA1-BCF3-4CE2-BC04-2C7F916B9FC8}" destId="{B6ADE650-9EB7-4A0E-A59D-E4157A583918}" srcOrd="0" destOrd="0" presId="urn:microsoft.com/office/officeart/2008/layout/AlternatingPictureBlocks"/>
    <dgm:cxn modelId="{FE130FEA-E6BA-44B4-81E3-82C0921B44A1}" srcId="{8B7BAEA1-BCF3-4CE2-BC04-2C7F916B9FC8}" destId="{177244C8-B39F-4AB7-8175-D9C4FAF4B9AB}" srcOrd="1" destOrd="0" parTransId="{74E8AF78-6CF4-46A6-9679-5C9C27EEF516}" sibTransId="{66845654-90A2-4749-A157-55EDB1504175}"/>
    <dgm:cxn modelId="{6E1C402C-893E-4FC0-BEB6-3BF50BACD407}" type="presParOf" srcId="{B6ADE650-9EB7-4A0E-A59D-E4157A583918}" destId="{43895162-6989-4C03-860C-4CBE4C873596}" srcOrd="0" destOrd="0" presId="urn:microsoft.com/office/officeart/2008/layout/AlternatingPictureBlocks"/>
    <dgm:cxn modelId="{8D8F882C-2CD6-4022-AECB-70F7659D4DCB}" type="presParOf" srcId="{43895162-6989-4C03-860C-4CBE4C873596}" destId="{339FE854-C91E-4530-980E-40D919A348D1}" srcOrd="0" destOrd="0" presId="urn:microsoft.com/office/officeart/2008/layout/AlternatingPictureBlocks"/>
    <dgm:cxn modelId="{BB2FEB54-2280-425E-8969-DE71AECDB6B1}" type="presParOf" srcId="{43895162-6989-4C03-860C-4CBE4C873596}" destId="{BD9589F7-1564-4FDC-8951-D97F5A214F6C}" srcOrd="1" destOrd="0" presId="urn:microsoft.com/office/officeart/2008/layout/AlternatingPictureBlocks"/>
    <dgm:cxn modelId="{255B7F29-BA5E-43E4-BA08-1D0DA7E7711E}" type="presParOf" srcId="{B6ADE650-9EB7-4A0E-A59D-E4157A583918}" destId="{39CA50C9-A7FC-422D-B9AA-471EAF4DA40C}" srcOrd="1" destOrd="0" presId="urn:microsoft.com/office/officeart/2008/layout/AlternatingPictureBlocks"/>
    <dgm:cxn modelId="{0C64AC8C-48C5-44B9-94A7-AC71AF9500F0}" type="presParOf" srcId="{B6ADE650-9EB7-4A0E-A59D-E4157A583918}" destId="{A0982F3A-88AA-43B0-951C-3F448E98F17A}" srcOrd="2" destOrd="0" presId="urn:microsoft.com/office/officeart/2008/layout/AlternatingPictureBlocks"/>
    <dgm:cxn modelId="{ABEDC016-8CA2-4F53-885F-818A3675DD73}" type="presParOf" srcId="{A0982F3A-88AA-43B0-951C-3F448E98F17A}" destId="{75997349-E6B4-4F11-9C58-DC0E50C1F7D7}" srcOrd="0" destOrd="0" presId="urn:microsoft.com/office/officeart/2008/layout/AlternatingPictureBlocks"/>
    <dgm:cxn modelId="{EE3C1280-3477-42D7-9221-4992E65899B9}" type="presParOf" srcId="{A0982F3A-88AA-43B0-951C-3F448E98F17A}" destId="{171751F6-FBBA-4250-9A4B-E9ECFA99634D}" srcOrd="1" destOrd="0" presId="urn:microsoft.com/office/officeart/2008/layout/AlternatingPictureBlocks"/>
    <dgm:cxn modelId="{A258599A-D0EE-4563-B3A0-429B8D4B22DC}" type="presParOf" srcId="{B6ADE650-9EB7-4A0E-A59D-E4157A583918}" destId="{8BB93655-3EAF-4FFA-A648-F018B2A2189E}" srcOrd="3" destOrd="0" presId="urn:microsoft.com/office/officeart/2008/layout/AlternatingPictureBlocks"/>
    <dgm:cxn modelId="{F5DE8634-CEDC-49F3-AC95-059557887765}" type="presParOf" srcId="{B6ADE650-9EB7-4A0E-A59D-E4157A583918}" destId="{D0ED816B-C470-4615-B4B6-60BEF4D0D72D}" srcOrd="4" destOrd="0" presId="urn:microsoft.com/office/officeart/2008/layout/AlternatingPictureBlocks"/>
    <dgm:cxn modelId="{CC32DC19-FD5D-4495-B313-BA0772A87B0F}" type="presParOf" srcId="{D0ED816B-C470-4615-B4B6-60BEF4D0D72D}" destId="{FD38AE53-D56E-49E8-8D4F-BBBA1AD17C06}" srcOrd="0" destOrd="0" presId="urn:microsoft.com/office/officeart/2008/layout/AlternatingPictureBlocks"/>
    <dgm:cxn modelId="{C0425CD7-7978-46DE-850D-D5D58292F745}" type="presParOf" srcId="{D0ED816B-C470-4615-B4B6-60BEF4D0D72D}" destId="{BA1290CE-A7EE-4DC4-B777-46AB24D62327}"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AA481E9-4F12-4262-8746-C21F76A35E2D}"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EFED6DB8-3FEA-4ADA-870B-9F73DEB98EBE}">
      <dgm:prSet/>
      <dgm:spPr/>
      <dgm:t>
        <a:bodyPr/>
        <a:lstStyle/>
        <a:p>
          <a:r>
            <a:rPr lang="en-US"/>
            <a:t>Flyer or bookmark with resources</a:t>
          </a:r>
        </a:p>
      </dgm:t>
    </dgm:pt>
    <dgm:pt modelId="{A5806A70-9212-42B1-A74D-AE03333C653C}" type="parTrans" cxnId="{6B9B128D-DC4B-4826-B70E-F204ECD17CF5}">
      <dgm:prSet/>
      <dgm:spPr/>
      <dgm:t>
        <a:bodyPr/>
        <a:lstStyle/>
        <a:p>
          <a:endParaRPr lang="en-US"/>
        </a:p>
      </dgm:t>
    </dgm:pt>
    <dgm:pt modelId="{FFD1E0C4-E2E1-4549-A214-DBF3ED24A628}" type="sibTrans" cxnId="{6B9B128D-DC4B-4826-B70E-F204ECD17CF5}">
      <dgm:prSet/>
      <dgm:spPr/>
      <dgm:t>
        <a:bodyPr/>
        <a:lstStyle/>
        <a:p>
          <a:endParaRPr lang="en-US"/>
        </a:p>
      </dgm:t>
    </dgm:pt>
    <dgm:pt modelId="{C87251EA-F7E8-4CE8-92AB-F298F9F82CF6}">
      <dgm:prSet/>
      <dgm:spPr/>
      <dgm:t>
        <a:bodyPr/>
        <a:lstStyle/>
        <a:p>
          <a:r>
            <a:rPr lang="en-US"/>
            <a:t>On back of Welcome letter</a:t>
          </a:r>
        </a:p>
      </dgm:t>
    </dgm:pt>
    <dgm:pt modelId="{42D2C9E7-F166-47C8-A64A-AD570F746590}" type="parTrans" cxnId="{D3ADD295-DA8D-4951-816E-8F7A6BEA85FB}">
      <dgm:prSet/>
      <dgm:spPr/>
      <dgm:t>
        <a:bodyPr/>
        <a:lstStyle/>
        <a:p>
          <a:endParaRPr lang="en-US"/>
        </a:p>
      </dgm:t>
    </dgm:pt>
    <dgm:pt modelId="{E6174F49-E90C-4C1F-BB01-76F25932BBD5}" type="sibTrans" cxnId="{D3ADD295-DA8D-4951-816E-8F7A6BEA85FB}">
      <dgm:prSet/>
      <dgm:spPr/>
      <dgm:t>
        <a:bodyPr/>
        <a:lstStyle/>
        <a:p>
          <a:endParaRPr lang="en-US"/>
        </a:p>
      </dgm:t>
    </dgm:pt>
    <dgm:pt modelId="{2A057F47-27C2-49A4-90F7-420078DAEC31}">
      <dgm:prSet/>
      <dgm:spPr/>
      <dgm:t>
        <a:bodyPr/>
        <a:lstStyle/>
        <a:p>
          <a:r>
            <a:rPr lang="en-US" dirty="0"/>
            <a:t>Short video </a:t>
          </a:r>
          <a:br>
            <a:rPr lang="en-US" dirty="0"/>
          </a:br>
          <a:r>
            <a:rPr lang="en-US" dirty="0"/>
            <a:t>from you</a:t>
          </a:r>
        </a:p>
      </dgm:t>
    </dgm:pt>
    <dgm:pt modelId="{D50C54B9-FAD9-4314-A2D5-B4EB75B3D43D}" type="parTrans" cxnId="{17E35F64-1784-4736-A03A-F10688FA88A0}">
      <dgm:prSet/>
      <dgm:spPr/>
      <dgm:t>
        <a:bodyPr/>
        <a:lstStyle/>
        <a:p>
          <a:endParaRPr lang="en-US"/>
        </a:p>
      </dgm:t>
    </dgm:pt>
    <dgm:pt modelId="{AABE64FD-2DEA-4F10-B847-86DACFB296AE}" type="sibTrans" cxnId="{17E35F64-1784-4736-A03A-F10688FA88A0}">
      <dgm:prSet/>
      <dgm:spPr/>
      <dgm:t>
        <a:bodyPr/>
        <a:lstStyle/>
        <a:p>
          <a:endParaRPr lang="en-US"/>
        </a:p>
      </dgm:t>
    </dgm:pt>
    <dgm:pt modelId="{F03F8282-953F-4556-BECC-D0CE355F562D}">
      <dgm:prSet/>
      <dgm:spPr/>
      <dgm:t>
        <a:bodyPr/>
        <a:lstStyle/>
        <a:p>
          <a:r>
            <a:rPr lang="en-US"/>
            <a:t>Promote Facebook/Twitter</a:t>
          </a:r>
        </a:p>
      </dgm:t>
    </dgm:pt>
    <dgm:pt modelId="{C94AE363-BF27-4ADB-BBD4-C3C32D116155}" type="parTrans" cxnId="{3BC1D39B-253D-40AF-BA89-E6EDCA0E1B22}">
      <dgm:prSet/>
      <dgm:spPr/>
      <dgm:t>
        <a:bodyPr/>
        <a:lstStyle/>
        <a:p>
          <a:endParaRPr lang="en-US"/>
        </a:p>
      </dgm:t>
    </dgm:pt>
    <dgm:pt modelId="{948E1F51-96C5-4817-9AF6-15DE8B8BFF46}" type="sibTrans" cxnId="{3BC1D39B-253D-40AF-BA89-E6EDCA0E1B22}">
      <dgm:prSet/>
      <dgm:spPr/>
      <dgm:t>
        <a:bodyPr/>
        <a:lstStyle/>
        <a:p>
          <a:endParaRPr lang="en-US"/>
        </a:p>
      </dgm:t>
    </dgm:pt>
    <dgm:pt modelId="{2E478281-F89E-45E1-AFFC-2361ABD90FDE}" type="pres">
      <dgm:prSet presAssocID="{3AA481E9-4F12-4262-8746-C21F76A35E2D}" presName="diagram" presStyleCnt="0">
        <dgm:presLayoutVars>
          <dgm:dir/>
          <dgm:resizeHandles val="exact"/>
        </dgm:presLayoutVars>
      </dgm:prSet>
      <dgm:spPr/>
    </dgm:pt>
    <dgm:pt modelId="{ABAD49CD-9FA0-43BA-B870-E674C872AF3C}" type="pres">
      <dgm:prSet presAssocID="{EFED6DB8-3FEA-4ADA-870B-9F73DEB98EBE}" presName="node" presStyleLbl="node1" presStyleIdx="0" presStyleCnt="4">
        <dgm:presLayoutVars>
          <dgm:bulletEnabled val="1"/>
        </dgm:presLayoutVars>
      </dgm:prSet>
      <dgm:spPr/>
    </dgm:pt>
    <dgm:pt modelId="{4CDAF8D4-D413-483B-878F-AD1DCF8F4FF1}" type="pres">
      <dgm:prSet presAssocID="{FFD1E0C4-E2E1-4549-A214-DBF3ED24A628}" presName="sibTrans" presStyleCnt="0"/>
      <dgm:spPr/>
    </dgm:pt>
    <dgm:pt modelId="{C6BCF9E8-B846-41C5-8CA8-933BFD5E5672}" type="pres">
      <dgm:prSet presAssocID="{C87251EA-F7E8-4CE8-92AB-F298F9F82CF6}" presName="node" presStyleLbl="node1" presStyleIdx="1" presStyleCnt="4">
        <dgm:presLayoutVars>
          <dgm:bulletEnabled val="1"/>
        </dgm:presLayoutVars>
      </dgm:prSet>
      <dgm:spPr/>
    </dgm:pt>
    <dgm:pt modelId="{E6E68E08-8891-4069-AE42-5D0BA86D25F6}" type="pres">
      <dgm:prSet presAssocID="{E6174F49-E90C-4C1F-BB01-76F25932BBD5}" presName="sibTrans" presStyleCnt="0"/>
      <dgm:spPr/>
    </dgm:pt>
    <dgm:pt modelId="{C74B030C-3916-4248-92E8-0CC12FF1E9DA}" type="pres">
      <dgm:prSet presAssocID="{2A057F47-27C2-49A4-90F7-420078DAEC31}" presName="node" presStyleLbl="node1" presStyleIdx="2" presStyleCnt="4">
        <dgm:presLayoutVars>
          <dgm:bulletEnabled val="1"/>
        </dgm:presLayoutVars>
      </dgm:prSet>
      <dgm:spPr/>
    </dgm:pt>
    <dgm:pt modelId="{5B128F35-66FA-4EA3-A7E4-7700A77C1A46}" type="pres">
      <dgm:prSet presAssocID="{AABE64FD-2DEA-4F10-B847-86DACFB296AE}" presName="sibTrans" presStyleCnt="0"/>
      <dgm:spPr/>
    </dgm:pt>
    <dgm:pt modelId="{B0B24A65-4AAA-49A6-9EF3-F19B0CD6AF7D}" type="pres">
      <dgm:prSet presAssocID="{F03F8282-953F-4556-BECC-D0CE355F562D}" presName="node" presStyleLbl="node1" presStyleIdx="3" presStyleCnt="4">
        <dgm:presLayoutVars>
          <dgm:bulletEnabled val="1"/>
        </dgm:presLayoutVars>
      </dgm:prSet>
      <dgm:spPr/>
    </dgm:pt>
  </dgm:ptLst>
  <dgm:cxnLst>
    <dgm:cxn modelId="{17E35F64-1784-4736-A03A-F10688FA88A0}" srcId="{3AA481E9-4F12-4262-8746-C21F76A35E2D}" destId="{2A057F47-27C2-49A4-90F7-420078DAEC31}" srcOrd="2" destOrd="0" parTransId="{D50C54B9-FAD9-4314-A2D5-B4EB75B3D43D}" sibTransId="{AABE64FD-2DEA-4F10-B847-86DACFB296AE}"/>
    <dgm:cxn modelId="{559FF74C-E348-4AAB-A273-81BE481B0B67}" type="presOf" srcId="{EFED6DB8-3FEA-4ADA-870B-9F73DEB98EBE}" destId="{ABAD49CD-9FA0-43BA-B870-E674C872AF3C}" srcOrd="0" destOrd="0" presId="urn:microsoft.com/office/officeart/2005/8/layout/default"/>
    <dgm:cxn modelId="{5CADBF7D-CDAD-47B9-90D7-22AF8CFB5260}" type="presOf" srcId="{3AA481E9-4F12-4262-8746-C21F76A35E2D}" destId="{2E478281-F89E-45E1-AFFC-2361ABD90FDE}" srcOrd="0" destOrd="0" presId="urn:microsoft.com/office/officeart/2005/8/layout/default"/>
    <dgm:cxn modelId="{A836008A-FE85-42F2-8F77-10ECEB404EC2}" type="presOf" srcId="{2A057F47-27C2-49A4-90F7-420078DAEC31}" destId="{C74B030C-3916-4248-92E8-0CC12FF1E9DA}" srcOrd="0" destOrd="0" presId="urn:microsoft.com/office/officeart/2005/8/layout/default"/>
    <dgm:cxn modelId="{6B9B128D-DC4B-4826-B70E-F204ECD17CF5}" srcId="{3AA481E9-4F12-4262-8746-C21F76A35E2D}" destId="{EFED6DB8-3FEA-4ADA-870B-9F73DEB98EBE}" srcOrd="0" destOrd="0" parTransId="{A5806A70-9212-42B1-A74D-AE03333C653C}" sibTransId="{FFD1E0C4-E2E1-4549-A214-DBF3ED24A628}"/>
    <dgm:cxn modelId="{D3ADD295-DA8D-4951-816E-8F7A6BEA85FB}" srcId="{3AA481E9-4F12-4262-8746-C21F76A35E2D}" destId="{C87251EA-F7E8-4CE8-92AB-F298F9F82CF6}" srcOrd="1" destOrd="0" parTransId="{42D2C9E7-F166-47C8-A64A-AD570F746590}" sibTransId="{E6174F49-E90C-4C1F-BB01-76F25932BBD5}"/>
    <dgm:cxn modelId="{3BC1D39B-253D-40AF-BA89-E6EDCA0E1B22}" srcId="{3AA481E9-4F12-4262-8746-C21F76A35E2D}" destId="{F03F8282-953F-4556-BECC-D0CE355F562D}" srcOrd="3" destOrd="0" parTransId="{C94AE363-BF27-4ADB-BBD4-C3C32D116155}" sibTransId="{948E1F51-96C5-4817-9AF6-15DE8B8BFF46}"/>
    <dgm:cxn modelId="{2712EEA6-CA6D-44A4-9B5E-E5D943F6E45D}" type="presOf" srcId="{F03F8282-953F-4556-BECC-D0CE355F562D}" destId="{B0B24A65-4AAA-49A6-9EF3-F19B0CD6AF7D}" srcOrd="0" destOrd="0" presId="urn:microsoft.com/office/officeart/2005/8/layout/default"/>
    <dgm:cxn modelId="{B52606B6-6E27-4A1B-8ABD-80C365E210B4}" type="presOf" srcId="{C87251EA-F7E8-4CE8-92AB-F298F9F82CF6}" destId="{C6BCF9E8-B846-41C5-8CA8-933BFD5E5672}" srcOrd="0" destOrd="0" presId="urn:microsoft.com/office/officeart/2005/8/layout/default"/>
    <dgm:cxn modelId="{6D9D809F-B3FE-4248-B367-C030344B70B9}" type="presParOf" srcId="{2E478281-F89E-45E1-AFFC-2361ABD90FDE}" destId="{ABAD49CD-9FA0-43BA-B870-E674C872AF3C}" srcOrd="0" destOrd="0" presId="urn:microsoft.com/office/officeart/2005/8/layout/default"/>
    <dgm:cxn modelId="{E2EDCE81-0709-46E8-9EF0-5335ECFC0DFF}" type="presParOf" srcId="{2E478281-F89E-45E1-AFFC-2361ABD90FDE}" destId="{4CDAF8D4-D413-483B-878F-AD1DCF8F4FF1}" srcOrd="1" destOrd="0" presId="urn:microsoft.com/office/officeart/2005/8/layout/default"/>
    <dgm:cxn modelId="{3CC095D6-C1C2-4674-9680-73A4FF2A320D}" type="presParOf" srcId="{2E478281-F89E-45E1-AFFC-2361ABD90FDE}" destId="{C6BCF9E8-B846-41C5-8CA8-933BFD5E5672}" srcOrd="2" destOrd="0" presId="urn:microsoft.com/office/officeart/2005/8/layout/default"/>
    <dgm:cxn modelId="{C22D9A71-1326-4430-8FD4-22374F31E3A2}" type="presParOf" srcId="{2E478281-F89E-45E1-AFFC-2361ABD90FDE}" destId="{E6E68E08-8891-4069-AE42-5D0BA86D25F6}" srcOrd="3" destOrd="0" presId="urn:microsoft.com/office/officeart/2005/8/layout/default"/>
    <dgm:cxn modelId="{0958FE79-491E-4DB4-BE44-4FCB82691461}" type="presParOf" srcId="{2E478281-F89E-45E1-AFFC-2361ABD90FDE}" destId="{C74B030C-3916-4248-92E8-0CC12FF1E9DA}" srcOrd="4" destOrd="0" presId="urn:microsoft.com/office/officeart/2005/8/layout/default"/>
    <dgm:cxn modelId="{0B76F467-E545-409C-9C0B-A34EEF4F126F}" type="presParOf" srcId="{2E478281-F89E-45E1-AFFC-2361ABD90FDE}" destId="{5B128F35-66FA-4EA3-A7E4-7700A77C1A46}" srcOrd="5" destOrd="0" presId="urn:microsoft.com/office/officeart/2005/8/layout/default"/>
    <dgm:cxn modelId="{A594522E-AFB8-4D89-9E60-48DDB3FCAF25}" type="presParOf" srcId="{2E478281-F89E-45E1-AFFC-2361ABD90FDE}" destId="{B0B24A65-4AAA-49A6-9EF3-F19B0CD6AF7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538818B-EEA1-43FE-9ED8-D22AB3A10593}" type="doc">
      <dgm:prSet loTypeId="urn:microsoft.com/office/officeart/2005/8/layout/matrix1" loCatId="matrix" qsTypeId="urn:microsoft.com/office/officeart/2005/8/quickstyle/simple2" qsCatId="simple" csTypeId="urn:microsoft.com/office/officeart/2005/8/colors/colorful1" csCatId="colorful" phldr="1"/>
      <dgm:spPr/>
      <dgm:t>
        <a:bodyPr/>
        <a:lstStyle/>
        <a:p>
          <a:endParaRPr lang="en-US"/>
        </a:p>
      </dgm:t>
    </dgm:pt>
    <dgm:pt modelId="{3A9D08AE-EB88-418F-9AD4-E21ACA25065D}">
      <dgm:prSet phldrT="[Text]"/>
      <dgm:spPr/>
      <dgm:t>
        <a:bodyPr/>
        <a:lstStyle/>
        <a:p>
          <a:r>
            <a:rPr lang="en-US" dirty="0"/>
            <a:t>Communication</a:t>
          </a:r>
        </a:p>
      </dgm:t>
    </dgm:pt>
    <dgm:pt modelId="{29C6F57C-E333-4ECE-A655-7C007373FC38}" type="parTrans" cxnId="{3EB83294-B43C-4C2C-A6C9-18D3CCBB782D}">
      <dgm:prSet/>
      <dgm:spPr/>
      <dgm:t>
        <a:bodyPr/>
        <a:lstStyle/>
        <a:p>
          <a:endParaRPr lang="en-US"/>
        </a:p>
      </dgm:t>
    </dgm:pt>
    <dgm:pt modelId="{C474D668-48BD-471F-ACFF-21DE35FA1461}" type="sibTrans" cxnId="{3EB83294-B43C-4C2C-A6C9-18D3CCBB782D}">
      <dgm:prSet/>
      <dgm:spPr/>
      <dgm:t>
        <a:bodyPr/>
        <a:lstStyle/>
        <a:p>
          <a:endParaRPr lang="en-US"/>
        </a:p>
      </dgm:t>
    </dgm:pt>
    <dgm:pt modelId="{580E22FC-56BA-4571-8453-9D91E21CF95F}">
      <dgm:prSet phldrT="[Text]"/>
      <dgm:spPr/>
      <dgm:t>
        <a:bodyPr/>
        <a:lstStyle/>
        <a:p>
          <a:r>
            <a:rPr lang="en-US"/>
            <a:t>Information for Community Partners</a:t>
          </a:r>
        </a:p>
      </dgm:t>
    </dgm:pt>
    <dgm:pt modelId="{8F127DCE-7081-428C-8480-B55A4678C984}" type="parTrans" cxnId="{DED16B35-05D5-42D4-8009-2BF559075BDF}">
      <dgm:prSet/>
      <dgm:spPr/>
      <dgm:t>
        <a:bodyPr/>
        <a:lstStyle/>
        <a:p>
          <a:endParaRPr lang="en-US"/>
        </a:p>
      </dgm:t>
    </dgm:pt>
    <dgm:pt modelId="{D013C507-BF2A-40D0-B2A4-1AB4E81A5899}" type="sibTrans" cxnId="{DED16B35-05D5-42D4-8009-2BF559075BDF}">
      <dgm:prSet/>
      <dgm:spPr/>
      <dgm:t>
        <a:bodyPr/>
        <a:lstStyle/>
        <a:p>
          <a:endParaRPr lang="en-US"/>
        </a:p>
      </dgm:t>
    </dgm:pt>
    <dgm:pt modelId="{93602F63-35D8-4DCB-932F-6A580AE590C3}">
      <dgm:prSet phldrT="[Text]"/>
      <dgm:spPr/>
      <dgm:t>
        <a:bodyPr/>
        <a:lstStyle/>
        <a:p>
          <a:r>
            <a:rPr lang="en-US"/>
            <a:t>Tips and Recommendations for Community Partners</a:t>
          </a:r>
        </a:p>
      </dgm:t>
    </dgm:pt>
    <dgm:pt modelId="{CEDBAFD7-FE4F-4981-98A2-AAED05CB6172}" type="parTrans" cxnId="{69F051F6-A8F6-4C55-9835-716BA9AFA851}">
      <dgm:prSet/>
      <dgm:spPr/>
      <dgm:t>
        <a:bodyPr/>
        <a:lstStyle/>
        <a:p>
          <a:endParaRPr lang="en-US"/>
        </a:p>
      </dgm:t>
    </dgm:pt>
    <dgm:pt modelId="{9101C1FC-54A9-4B92-94A7-13196A306195}" type="sibTrans" cxnId="{69F051F6-A8F6-4C55-9835-716BA9AFA851}">
      <dgm:prSet/>
      <dgm:spPr/>
      <dgm:t>
        <a:bodyPr/>
        <a:lstStyle/>
        <a:p>
          <a:endParaRPr lang="en-US"/>
        </a:p>
      </dgm:t>
    </dgm:pt>
    <dgm:pt modelId="{A31A34D8-6E1F-4D66-85CF-CEE37D008474}">
      <dgm:prSet phldrT="[Text]"/>
      <dgm:spPr/>
      <dgm:t>
        <a:bodyPr/>
        <a:lstStyle/>
        <a:p>
          <a:endParaRPr lang="en-US" dirty="0"/>
        </a:p>
      </dgm:t>
    </dgm:pt>
    <dgm:pt modelId="{74B4C220-02CD-4ABA-84C4-96805281185A}" type="parTrans" cxnId="{2BAA42D8-10BC-4DCE-8B0F-26BE3B3E2F7A}">
      <dgm:prSet/>
      <dgm:spPr/>
      <dgm:t>
        <a:bodyPr/>
        <a:lstStyle/>
        <a:p>
          <a:endParaRPr lang="en-US"/>
        </a:p>
      </dgm:t>
    </dgm:pt>
    <dgm:pt modelId="{28C9C837-B257-422C-9EA9-2C13C2E67F72}" type="sibTrans" cxnId="{2BAA42D8-10BC-4DCE-8B0F-26BE3B3E2F7A}">
      <dgm:prSet/>
      <dgm:spPr/>
      <dgm:t>
        <a:bodyPr/>
        <a:lstStyle/>
        <a:p>
          <a:endParaRPr lang="en-US"/>
        </a:p>
      </dgm:t>
    </dgm:pt>
    <dgm:pt modelId="{47CF97FF-7614-4739-8FC7-A593FD62C3B2}">
      <dgm:prSet phldrT="[Text]"/>
      <dgm:spPr/>
      <dgm:t>
        <a:bodyPr/>
        <a:lstStyle/>
        <a:p>
          <a:r>
            <a:rPr lang="en-US"/>
            <a:t>Calendar</a:t>
          </a:r>
        </a:p>
      </dgm:t>
    </dgm:pt>
    <dgm:pt modelId="{844C986E-BD2D-4E47-9A9C-947390EBF8C5}" type="parTrans" cxnId="{6CA9D4D8-9A8E-45BC-B3FC-6D7601B2083B}">
      <dgm:prSet/>
      <dgm:spPr/>
      <dgm:t>
        <a:bodyPr/>
        <a:lstStyle/>
        <a:p>
          <a:endParaRPr lang="en-US"/>
        </a:p>
      </dgm:t>
    </dgm:pt>
    <dgm:pt modelId="{8EDD6FE4-9ECB-4B59-9C4C-8A9110903596}" type="sibTrans" cxnId="{6CA9D4D8-9A8E-45BC-B3FC-6D7601B2083B}">
      <dgm:prSet/>
      <dgm:spPr/>
      <dgm:t>
        <a:bodyPr/>
        <a:lstStyle/>
        <a:p>
          <a:endParaRPr lang="en-US"/>
        </a:p>
      </dgm:t>
    </dgm:pt>
    <dgm:pt modelId="{A4619447-21A1-42A3-9851-B2A04512A8F3}">
      <dgm:prSet phldrT="[Text]"/>
      <dgm:spPr/>
      <dgm:t>
        <a:bodyPr/>
        <a:lstStyle/>
        <a:p>
          <a:r>
            <a:rPr lang="en-US" dirty="0"/>
            <a:t>First Meeting</a:t>
          </a:r>
        </a:p>
      </dgm:t>
    </dgm:pt>
    <dgm:pt modelId="{D4AE31D8-9EC7-4B2B-AE67-06D49EF82A2E}" type="parTrans" cxnId="{2C464A03-2969-4A95-AB2C-BD6F9E7BA894}">
      <dgm:prSet/>
      <dgm:spPr/>
      <dgm:t>
        <a:bodyPr/>
        <a:lstStyle/>
        <a:p>
          <a:endParaRPr lang="en-US"/>
        </a:p>
      </dgm:t>
    </dgm:pt>
    <dgm:pt modelId="{1EC4EE33-3B20-478F-B14F-FF93515559AE}" type="sibTrans" cxnId="{2C464A03-2969-4A95-AB2C-BD6F9E7BA894}">
      <dgm:prSet/>
      <dgm:spPr/>
      <dgm:t>
        <a:bodyPr/>
        <a:lstStyle/>
        <a:p>
          <a:endParaRPr lang="en-US"/>
        </a:p>
      </dgm:t>
    </dgm:pt>
    <dgm:pt modelId="{FE7453DF-B715-4195-B201-31DADA690761}" type="pres">
      <dgm:prSet presAssocID="{4538818B-EEA1-43FE-9ED8-D22AB3A10593}" presName="diagram" presStyleCnt="0">
        <dgm:presLayoutVars>
          <dgm:chMax val="1"/>
          <dgm:dir/>
          <dgm:animLvl val="ctr"/>
          <dgm:resizeHandles val="exact"/>
        </dgm:presLayoutVars>
      </dgm:prSet>
      <dgm:spPr/>
    </dgm:pt>
    <dgm:pt modelId="{8A86B370-3DDA-4D09-829C-801EFEF6090A}" type="pres">
      <dgm:prSet presAssocID="{4538818B-EEA1-43FE-9ED8-D22AB3A10593}" presName="matrix" presStyleCnt="0"/>
      <dgm:spPr/>
    </dgm:pt>
    <dgm:pt modelId="{9B1E898C-F1F8-4E33-A365-E6E1377F6C33}" type="pres">
      <dgm:prSet presAssocID="{4538818B-EEA1-43FE-9ED8-D22AB3A10593}" presName="tile1" presStyleLbl="node1" presStyleIdx="0" presStyleCnt="4"/>
      <dgm:spPr/>
    </dgm:pt>
    <dgm:pt modelId="{0EA35D8D-6DBC-4D3B-BE34-CEB22D4A1DFC}" type="pres">
      <dgm:prSet presAssocID="{4538818B-EEA1-43FE-9ED8-D22AB3A10593}" presName="tile1text" presStyleLbl="node1" presStyleIdx="0" presStyleCnt="4">
        <dgm:presLayoutVars>
          <dgm:chMax val="0"/>
          <dgm:chPref val="0"/>
          <dgm:bulletEnabled val="1"/>
        </dgm:presLayoutVars>
      </dgm:prSet>
      <dgm:spPr/>
    </dgm:pt>
    <dgm:pt modelId="{D0C8BA49-E21D-4E22-BCB3-88E171CEBA23}" type="pres">
      <dgm:prSet presAssocID="{4538818B-EEA1-43FE-9ED8-D22AB3A10593}" presName="tile2" presStyleLbl="node1" presStyleIdx="1" presStyleCnt="4"/>
      <dgm:spPr/>
    </dgm:pt>
    <dgm:pt modelId="{31EC3DEF-2D48-4068-9742-B6ACD0D9DD39}" type="pres">
      <dgm:prSet presAssocID="{4538818B-EEA1-43FE-9ED8-D22AB3A10593}" presName="tile2text" presStyleLbl="node1" presStyleIdx="1" presStyleCnt="4">
        <dgm:presLayoutVars>
          <dgm:chMax val="0"/>
          <dgm:chPref val="0"/>
          <dgm:bulletEnabled val="1"/>
        </dgm:presLayoutVars>
      </dgm:prSet>
      <dgm:spPr/>
    </dgm:pt>
    <dgm:pt modelId="{0081D17F-02E5-4D5F-8C20-E5115E25E717}" type="pres">
      <dgm:prSet presAssocID="{4538818B-EEA1-43FE-9ED8-D22AB3A10593}" presName="tile3" presStyleLbl="node1" presStyleIdx="2" presStyleCnt="4"/>
      <dgm:spPr/>
    </dgm:pt>
    <dgm:pt modelId="{132DF3F2-64E9-4070-8C9C-B7A599E6388C}" type="pres">
      <dgm:prSet presAssocID="{4538818B-EEA1-43FE-9ED8-D22AB3A10593}" presName="tile3text" presStyleLbl="node1" presStyleIdx="2" presStyleCnt="4">
        <dgm:presLayoutVars>
          <dgm:chMax val="0"/>
          <dgm:chPref val="0"/>
          <dgm:bulletEnabled val="1"/>
        </dgm:presLayoutVars>
      </dgm:prSet>
      <dgm:spPr/>
    </dgm:pt>
    <dgm:pt modelId="{1E4977AE-63E0-46DD-89B1-38F1ABD3767B}" type="pres">
      <dgm:prSet presAssocID="{4538818B-EEA1-43FE-9ED8-D22AB3A10593}" presName="tile4" presStyleLbl="node1" presStyleIdx="3" presStyleCnt="4"/>
      <dgm:spPr/>
    </dgm:pt>
    <dgm:pt modelId="{D6EBD15E-BABA-4B19-A150-F7D375CF02B9}" type="pres">
      <dgm:prSet presAssocID="{4538818B-EEA1-43FE-9ED8-D22AB3A10593}" presName="tile4text" presStyleLbl="node1" presStyleIdx="3" presStyleCnt="4">
        <dgm:presLayoutVars>
          <dgm:chMax val="0"/>
          <dgm:chPref val="0"/>
          <dgm:bulletEnabled val="1"/>
        </dgm:presLayoutVars>
      </dgm:prSet>
      <dgm:spPr/>
    </dgm:pt>
    <dgm:pt modelId="{2253E058-A377-4998-8495-A19648572889}" type="pres">
      <dgm:prSet presAssocID="{4538818B-EEA1-43FE-9ED8-D22AB3A10593}" presName="centerTile" presStyleLbl="fgShp" presStyleIdx="0" presStyleCnt="1">
        <dgm:presLayoutVars>
          <dgm:chMax val="0"/>
          <dgm:chPref val="0"/>
        </dgm:presLayoutVars>
      </dgm:prSet>
      <dgm:spPr/>
    </dgm:pt>
  </dgm:ptLst>
  <dgm:cxnLst>
    <dgm:cxn modelId="{2C464A03-2969-4A95-AB2C-BD6F9E7BA894}" srcId="{3A9D08AE-EB88-418F-9AD4-E21ACA25065D}" destId="{A4619447-21A1-42A3-9851-B2A04512A8F3}" srcOrd="3" destOrd="0" parTransId="{D4AE31D8-9EC7-4B2B-AE67-06D49EF82A2E}" sibTransId="{1EC4EE33-3B20-478F-B14F-FF93515559AE}"/>
    <dgm:cxn modelId="{E4E7861A-870D-4D9B-B529-E21E936EC58D}" type="presOf" srcId="{3A9D08AE-EB88-418F-9AD4-E21ACA25065D}" destId="{2253E058-A377-4998-8495-A19648572889}" srcOrd="0" destOrd="0" presId="urn:microsoft.com/office/officeart/2005/8/layout/matrix1"/>
    <dgm:cxn modelId="{71ECF725-A761-4620-9C03-16D98A94CDB9}" type="presOf" srcId="{93602F63-35D8-4DCB-932F-6A580AE590C3}" destId="{31EC3DEF-2D48-4068-9742-B6ACD0D9DD39}" srcOrd="1" destOrd="0" presId="urn:microsoft.com/office/officeart/2005/8/layout/matrix1"/>
    <dgm:cxn modelId="{DED16B35-05D5-42D4-8009-2BF559075BDF}" srcId="{3A9D08AE-EB88-418F-9AD4-E21ACA25065D}" destId="{580E22FC-56BA-4571-8453-9D91E21CF95F}" srcOrd="0" destOrd="0" parTransId="{8F127DCE-7081-428C-8480-B55A4678C984}" sibTransId="{D013C507-BF2A-40D0-B2A4-1AB4E81A5899}"/>
    <dgm:cxn modelId="{3DB27B3B-317A-4D8F-98BD-157C7F37FC90}" type="presOf" srcId="{A4619447-21A1-42A3-9851-B2A04512A8F3}" destId="{1E4977AE-63E0-46DD-89B1-38F1ABD3767B}" srcOrd="0" destOrd="0" presId="urn:microsoft.com/office/officeart/2005/8/layout/matrix1"/>
    <dgm:cxn modelId="{55888676-DD80-464E-9C28-C0AB04F132A2}" type="presOf" srcId="{47CF97FF-7614-4739-8FC7-A593FD62C3B2}" destId="{0081D17F-02E5-4D5F-8C20-E5115E25E717}" srcOrd="0" destOrd="0" presId="urn:microsoft.com/office/officeart/2005/8/layout/matrix1"/>
    <dgm:cxn modelId="{D83D2184-9733-4DCB-A45B-6CC18CF42FAE}" type="presOf" srcId="{A4619447-21A1-42A3-9851-B2A04512A8F3}" destId="{D6EBD15E-BABA-4B19-A150-F7D375CF02B9}" srcOrd="1" destOrd="0" presId="urn:microsoft.com/office/officeart/2005/8/layout/matrix1"/>
    <dgm:cxn modelId="{3EB83294-B43C-4C2C-A6C9-18D3CCBB782D}" srcId="{4538818B-EEA1-43FE-9ED8-D22AB3A10593}" destId="{3A9D08AE-EB88-418F-9AD4-E21ACA25065D}" srcOrd="0" destOrd="0" parTransId="{29C6F57C-E333-4ECE-A655-7C007373FC38}" sibTransId="{C474D668-48BD-471F-ACFF-21DE35FA1461}"/>
    <dgm:cxn modelId="{6D45FAA5-C137-418E-87E2-BB32D2B0D9EB}" type="presOf" srcId="{580E22FC-56BA-4571-8453-9D91E21CF95F}" destId="{9B1E898C-F1F8-4E33-A365-E6E1377F6C33}" srcOrd="0" destOrd="0" presId="urn:microsoft.com/office/officeart/2005/8/layout/matrix1"/>
    <dgm:cxn modelId="{4BE266B9-7E20-4FE9-A914-FBE689CE98DC}" type="presOf" srcId="{580E22FC-56BA-4571-8453-9D91E21CF95F}" destId="{0EA35D8D-6DBC-4D3B-BE34-CEB22D4A1DFC}" srcOrd="1" destOrd="0" presId="urn:microsoft.com/office/officeart/2005/8/layout/matrix1"/>
    <dgm:cxn modelId="{51DAC7D1-0A55-4106-8E18-32915DF59ADC}" type="presOf" srcId="{93602F63-35D8-4DCB-932F-6A580AE590C3}" destId="{D0C8BA49-E21D-4E22-BCB3-88E171CEBA23}" srcOrd="0" destOrd="0" presId="urn:microsoft.com/office/officeart/2005/8/layout/matrix1"/>
    <dgm:cxn modelId="{2BAA42D8-10BC-4DCE-8B0F-26BE3B3E2F7A}" srcId="{4538818B-EEA1-43FE-9ED8-D22AB3A10593}" destId="{A31A34D8-6E1F-4D66-85CF-CEE37D008474}" srcOrd="1" destOrd="0" parTransId="{74B4C220-02CD-4ABA-84C4-96805281185A}" sibTransId="{28C9C837-B257-422C-9EA9-2C13C2E67F72}"/>
    <dgm:cxn modelId="{6CA9D4D8-9A8E-45BC-B3FC-6D7601B2083B}" srcId="{3A9D08AE-EB88-418F-9AD4-E21ACA25065D}" destId="{47CF97FF-7614-4739-8FC7-A593FD62C3B2}" srcOrd="2" destOrd="0" parTransId="{844C986E-BD2D-4E47-9A9C-947390EBF8C5}" sibTransId="{8EDD6FE4-9ECB-4B59-9C4C-8A9110903596}"/>
    <dgm:cxn modelId="{E31849E4-D677-4DD1-BA96-E05C048CD8C4}" type="presOf" srcId="{4538818B-EEA1-43FE-9ED8-D22AB3A10593}" destId="{FE7453DF-B715-4195-B201-31DADA690761}" srcOrd="0" destOrd="0" presId="urn:microsoft.com/office/officeart/2005/8/layout/matrix1"/>
    <dgm:cxn modelId="{B112E6EF-C4AF-4F33-A688-FEC37BCFC26E}" type="presOf" srcId="{47CF97FF-7614-4739-8FC7-A593FD62C3B2}" destId="{132DF3F2-64E9-4070-8C9C-B7A599E6388C}" srcOrd="1" destOrd="0" presId="urn:microsoft.com/office/officeart/2005/8/layout/matrix1"/>
    <dgm:cxn modelId="{69F051F6-A8F6-4C55-9835-716BA9AFA851}" srcId="{3A9D08AE-EB88-418F-9AD4-E21ACA25065D}" destId="{93602F63-35D8-4DCB-932F-6A580AE590C3}" srcOrd="1" destOrd="0" parTransId="{CEDBAFD7-FE4F-4981-98A2-AAED05CB6172}" sibTransId="{9101C1FC-54A9-4B92-94A7-13196A306195}"/>
    <dgm:cxn modelId="{09C7ADE2-DACE-47DC-8BD6-E4D1D81AC017}" type="presParOf" srcId="{FE7453DF-B715-4195-B201-31DADA690761}" destId="{8A86B370-3DDA-4D09-829C-801EFEF6090A}" srcOrd="0" destOrd="0" presId="urn:microsoft.com/office/officeart/2005/8/layout/matrix1"/>
    <dgm:cxn modelId="{1613DE27-CB30-46AB-9C89-1FDA6E4CF0DE}" type="presParOf" srcId="{8A86B370-3DDA-4D09-829C-801EFEF6090A}" destId="{9B1E898C-F1F8-4E33-A365-E6E1377F6C33}" srcOrd="0" destOrd="0" presId="urn:microsoft.com/office/officeart/2005/8/layout/matrix1"/>
    <dgm:cxn modelId="{BE9071A1-7608-480E-8958-FD18659CC160}" type="presParOf" srcId="{8A86B370-3DDA-4D09-829C-801EFEF6090A}" destId="{0EA35D8D-6DBC-4D3B-BE34-CEB22D4A1DFC}" srcOrd="1" destOrd="0" presId="urn:microsoft.com/office/officeart/2005/8/layout/matrix1"/>
    <dgm:cxn modelId="{21123F7A-4879-4914-A7B8-74DE96D81820}" type="presParOf" srcId="{8A86B370-3DDA-4D09-829C-801EFEF6090A}" destId="{D0C8BA49-E21D-4E22-BCB3-88E171CEBA23}" srcOrd="2" destOrd="0" presId="urn:microsoft.com/office/officeart/2005/8/layout/matrix1"/>
    <dgm:cxn modelId="{DCCA506D-C2CA-49E4-8B05-DC559AAE372D}" type="presParOf" srcId="{8A86B370-3DDA-4D09-829C-801EFEF6090A}" destId="{31EC3DEF-2D48-4068-9742-B6ACD0D9DD39}" srcOrd="3" destOrd="0" presId="urn:microsoft.com/office/officeart/2005/8/layout/matrix1"/>
    <dgm:cxn modelId="{38ABE7CF-04ED-41AA-B463-CB1E7EE24EA1}" type="presParOf" srcId="{8A86B370-3DDA-4D09-829C-801EFEF6090A}" destId="{0081D17F-02E5-4D5F-8C20-E5115E25E717}" srcOrd="4" destOrd="0" presId="urn:microsoft.com/office/officeart/2005/8/layout/matrix1"/>
    <dgm:cxn modelId="{56B74F08-0583-4370-823D-6F287FE217DE}" type="presParOf" srcId="{8A86B370-3DDA-4D09-829C-801EFEF6090A}" destId="{132DF3F2-64E9-4070-8C9C-B7A599E6388C}" srcOrd="5" destOrd="0" presId="urn:microsoft.com/office/officeart/2005/8/layout/matrix1"/>
    <dgm:cxn modelId="{47904110-5EE2-4F05-95D2-7D359C2795A8}" type="presParOf" srcId="{8A86B370-3DDA-4D09-829C-801EFEF6090A}" destId="{1E4977AE-63E0-46DD-89B1-38F1ABD3767B}" srcOrd="6" destOrd="0" presId="urn:microsoft.com/office/officeart/2005/8/layout/matrix1"/>
    <dgm:cxn modelId="{EC9C5697-7251-427B-87C1-B41CF68CC9E9}" type="presParOf" srcId="{8A86B370-3DDA-4D09-829C-801EFEF6090A}" destId="{D6EBD15E-BABA-4B19-A150-F7D375CF02B9}" srcOrd="7" destOrd="0" presId="urn:microsoft.com/office/officeart/2005/8/layout/matrix1"/>
    <dgm:cxn modelId="{900A2D18-A7EA-4A96-9CA6-5385395D38AE}" type="presParOf" srcId="{FE7453DF-B715-4195-B201-31DADA690761}" destId="{2253E058-A377-4998-8495-A1964857288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741A396-94B6-4CC8-A43C-645219D25F1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6CFB8D6-7FA6-4BC8-85FE-2E55C659CF07}">
      <dgm:prSet/>
      <dgm:spPr/>
      <dgm:t>
        <a:bodyPr/>
        <a:lstStyle/>
        <a:p>
          <a:r>
            <a:rPr lang="en-US" dirty="0"/>
            <a:t>Using space provided on “Bookworm”</a:t>
          </a:r>
        </a:p>
      </dgm:t>
    </dgm:pt>
    <dgm:pt modelId="{CA8873FE-720C-4842-B0EF-50AB663AC929}" type="parTrans" cxnId="{5990B1CF-D769-4310-AC82-2A3D48871754}">
      <dgm:prSet/>
      <dgm:spPr/>
      <dgm:t>
        <a:bodyPr/>
        <a:lstStyle/>
        <a:p>
          <a:endParaRPr lang="en-US"/>
        </a:p>
      </dgm:t>
    </dgm:pt>
    <dgm:pt modelId="{4F2F0344-B616-43D0-9EEB-10E676BCAF9D}" type="sibTrans" cxnId="{5990B1CF-D769-4310-AC82-2A3D48871754}">
      <dgm:prSet/>
      <dgm:spPr/>
      <dgm:t>
        <a:bodyPr/>
        <a:lstStyle/>
        <a:p>
          <a:endParaRPr lang="en-US"/>
        </a:p>
      </dgm:t>
    </dgm:pt>
    <dgm:pt modelId="{5FC4EE52-81CA-4FC3-9122-3641E64C4378}" type="pres">
      <dgm:prSet presAssocID="{C741A396-94B6-4CC8-A43C-645219D25F18}" presName="diagram" presStyleCnt="0">
        <dgm:presLayoutVars>
          <dgm:dir/>
          <dgm:resizeHandles val="exact"/>
        </dgm:presLayoutVars>
      </dgm:prSet>
      <dgm:spPr/>
    </dgm:pt>
    <dgm:pt modelId="{F8DD3237-1477-4712-A177-3EBCD72159EC}" type="pres">
      <dgm:prSet presAssocID="{E6CFB8D6-7FA6-4BC8-85FE-2E55C659CF07}" presName="node" presStyleLbl="node1" presStyleIdx="0" presStyleCnt="1" custLinFactNeighborX="-2688" custLinFactNeighborY="-1042">
        <dgm:presLayoutVars>
          <dgm:bulletEnabled val="1"/>
        </dgm:presLayoutVars>
      </dgm:prSet>
      <dgm:spPr/>
    </dgm:pt>
  </dgm:ptLst>
  <dgm:cxnLst>
    <dgm:cxn modelId="{7EDE4742-E488-4568-8459-A31BFF54D976}" type="presOf" srcId="{C741A396-94B6-4CC8-A43C-645219D25F18}" destId="{5FC4EE52-81CA-4FC3-9122-3641E64C4378}" srcOrd="0" destOrd="0" presId="urn:microsoft.com/office/officeart/2005/8/layout/default"/>
    <dgm:cxn modelId="{5990B1CF-D769-4310-AC82-2A3D48871754}" srcId="{C741A396-94B6-4CC8-A43C-645219D25F18}" destId="{E6CFB8D6-7FA6-4BC8-85FE-2E55C659CF07}" srcOrd="0" destOrd="0" parTransId="{CA8873FE-720C-4842-B0EF-50AB663AC929}" sibTransId="{4F2F0344-B616-43D0-9EEB-10E676BCAF9D}"/>
    <dgm:cxn modelId="{7D58B3FF-6C63-46C8-A829-08ED39ECB607}" type="presOf" srcId="{E6CFB8D6-7FA6-4BC8-85FE-2E55C659CF07}" destId="{F8DD3237-1477-4712-A177-3EBCD72159EC}" srcOrd="0" destOrd="0" presId="urn:microsoft.com/office/officeart/2005/8/layout/default"/>
    <dgm:cxn modelId="{E5D2B253-B12A-4894-A26D-490B3ABDDA4C}" type="presParOf" srcId="{5FC4EE52-81CA-4FC3-9122-3641E64C4378}" destId="{F8DD3237-1477-4712-A177-3EBCD72159EC}"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475DD45-CB8D-4056-A726-46FF93FBA4F6}"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B8B0042-9173-4984-9782-9CA0892766BE}">
      <dgm:prSet/>
      <dgm:spPr/>
      <dgm:t>
        <a:bodyPr/>
        <a:lstStyle/>
        <a:p>
          <a:pPr>
            <a:defRPr cap="all"/>
          </a:pPr>
          <a:r>
            <a:rPr lang="en-US"/>
            <a:t>Press Release</a:t>
          </a:r>
        </a:p>
      </dgm:t>
    </dgm:pt>
    <dgm:pt modelId="{C5A2E0A9-592A-4FB8-A532-ABEF02A67F0D}" type="parTrans" cxnId="{8C6E54B2-57F3-4202-BA03-35F6A8C06856}">
      <dgm:prSet/>
      <dgm:spPr/>
      <dgm:t>
        <a:bodyPr/>
        <a:lstStyle/>
        <a:p>
          <a:endParaRPr lang="en-US"/>
        </a:p>
      </dgm:t>
    </dgm:pt>
    <dgm:pt modelId="{C341D02A-3403-4905-B019-6FC9F9B5D0FD}" type="sibTrans" cxnId="{8C6E54B2-57F3-4202-BA03-35F6A8C06856}">
      <dgm:prSet/>
      <dgm:spPr/>
      <dgm:t>
        <a:bodyPr/>
        <a:lstStyle/>
        <a:p>
          <a:endParaRPr lang="en-US"/>
        </a:p>
      </dgm:t>
    </dgm:pt>
    <dgm:pt modelId="{E132B0ED-3D20-43A2-BAC4-2F248DBC7C6B}">
      <dgm:prSet/>
      <dgm:spPr/>
      <dgm:t>
        <a:bodyPr/>
        <a:lstStyle/>
        <a:p>
          <a:pPr>
            <a:defRPr cap="all"/>
          </a:pPr>
          <a:r>
            <a:rPr lang="en-US"/>
            <a:t>Photos</a:t>
          </a:r>
        </a:p>
      </dgm:t>
    </dgm:pt>
    <dgm:pt modelId="{A6748F40-3C00-483A-A722-7823FFA6180D}" type="parTrans" cxnId="{07ABB7D2-0A55-4B3E-8FFA-E48E2AB4135A}">
      <dgm:prSet/>
      <dgm:spPr/>
      <dgm:t>
        <a:bodyPr/>
        <a:lstStyle/>
        <a:p>
          <a:endParaRPr lang="en-US"/>
        </a:p>
      </dgm:t>
    </dgm:pt>
    <dgm:pt modelId="{BACDE67D-798E-406B-867D-A4EAB1C79D37}" type="sibTrans" cxnId="{07ABB7D2-0A55-4B3E-8FFA-E48E2AB4135A}">
      <dgm:prSet/>
      <dgm:spPr/>
      <dgm:t>
        <a:bodyPr/>
        <a:lstStyle/>
        <a:p>
          <a:endParaRPr lang="en-US"/>
        </a:p>
      </dgm:t>
    </dgm:pt>
    <dgm:pt modelId="{E329A261-A3C1-4BC5-BEE9-F65129E1FC12}">
      <dgm:prSet/>
      <dgm:spPr/>
      <dgm:t>
        <a:bodyPr/>
        <a:lstStyle/>
        <a:p>
          <a:pPr>
            <a:defRPr cap="all"/>
          </a:pPr>
          <a:r>
            <a:rPr lang="en-US"/>
            <a:t>Library or Partner Newsletters</a:t>
          </a:r>
        </a:p>
      </dgm:t>
    </dgm:pt>
    <dgm:pt modelId="{546E6405-1024-40A7-8FCF-CC6C91D90FDA}" type="parTrans" cxnId="{915E2958-B150-47B4-B567-E1597C21A253}">
      <dgm:prSet/>
      <dgm:spPr/>
      <dgm:t>
        <a:bodyPr/>
        <a:lstStyle/>
        <a:p>
          <a:endParaRPr lang="en-US"/>
        </a:p>
      </dgm:t>
    </dgm:pt>
    <dgm:pt modelId="{E43B9B92-8C3D-48D8-86AE-3D01215DE27B}" type="sibTrans" cxnId="{915E2958-B150-47B4-B567-E1597C21A253}">
      <dgm:prSet/>
      <dgm:spPr/>
      <dgm:t>
        <a:bodyPr/>
        <a:lstStyle/>
        <a:p>
          <a:endParaRPr lang="en-US"/>
        </a:p>
      </dgm:t>
    </dgm:pt>
    <dgm:pt modelId="{607F5ADF-21F2-4D96-B262-05DC860E3381}" type="pres">
      <dgm:prSet presAssocID="{9475DD45-CB8D-4056-A726-46FF93FBA4F6}" presName="root" presStyleCnt="0">
        <dgm:presLayoutVars>
          <dgm:dir/>
          <dgm:resizeHandles val="exact"/>
        </dgm:presLayoutVars>
      </dgm:prSet>
      <dgm:spPr/>
    </dgm:pt>
    <dgm:pt modelId="{7AE8210D-F785-4ECE-B747-6462125C1A05}" type="pres">
      <dgm:prSet presAssocID="{6B8B0042-9173-4984-9782-9CA0892766BE}" presName="compNode" presStyleCnt="0"/>
      <dgm:spPr/>
    </dgm:pt>
    <dgm:pt modelId="{3404468F-342E-4D66-ABA1-3F821482E8DC}" type="pres">
      <dgm:prSet presAssocID="{6B8B0042-9173-4984-9782-9CA0892766BE}" presName="iconBgRect" presStyleLbl="bgShp" presStyleIdx="0" presStyleCnt="3"/>
      <dgm:spPr>
        <a:prstGeom prst="round2DiagRect">
          <a:avLst>
            <a:gd name="adj1" fmla="val 29727"/>
            <a:gd name="adj2" fmla="val 0"/>
          </a:avLst>
        </a:prstGeom>
      </dgm:spPr>
    </dgm:pt>
    <dgm:pt modelId="{76C96105-8A60-4B51-BECC-812F0E96A7E7}" type="pres">
      <dgm:prSet presAssocID="{6B8B0042-9173-4984-9782-9CA0892766B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spaper"/>
        </a:ext>
      </dgm:extLst>
    </dgm:pt>
    <dgm:pt modelId="{5D2B1236-4F92-4ACF-BCE7-E3E702E32A51}" type="pres">
      <dgm:prSet presAssocID="{6B8B0042-9173-4984-9782-9CA0892766BE}" presName="spaceRect" presStyleCnt="0"/>
      <dgm:spPr/>
    </dgm:pt>
    <dgm:pt modelId="{1967F671-CFAE-42D3-AC9D-CE81A81861FB}" type="pres">
      <dgm:prSet presAssocID="{6B8B0042-9173-4984-9782-9CA0892766BE}" presName="textRect" presStyleLbl="revTx" presStyleIdx="0" presStyleCnt="3">
        <dgm:presLayoutVars>
          <dgm:chMax val="1"/>
          <dgm:chPref val="1"/>
        </dgm:presLayoutVars>
      </dgm:prSet>
      <dgm:spPr/>
    </dgm:pt>
    <dgm:pt modelId="{ECD3B3EB-27BE-4459-BA5D-4FCD3C0E50B9}" type="pres">
      <dgm:prSet presAssocID="{C341D02A-3403-4905-B019-6FC9F9B5D0FD}" presName="sibTrans" presStyleCnt="0"/>
      <dgm:spPr/>
    </dgm:pt>
    <dgm:pt modelId="{9B92E4A6-584F-45E4-B9F2-8CC68C32E51B}" type="pres">
      <dgm:prSet presAssocID="{E132B0ED-3D20-43A2-BAC4-2F248DBC7C6B}" presName="compNode" presStyleCnt="0"/>
      <dgm:spPr/>
    </dgm:pt>
    <dgm:pt modelId="{66CDAAEF-F4F7-4521-AE53-D9509B4E4F57}" type="pres">
      <dgm:prSet presAssocID="{E132B0ED-3D20-43A2-BAC4-2F248DBC7C6B}" presName="iconBgRect" presStyleLbl="bgShp" presStyleIdx="1" presStyleCnt="3"/>
      <dgm:spPr>
        <a:prstGeom prst="round2DiagRect">
          <a:avLst>
            <a:gd name="adj1" fmla="val 29727"/>
            <a:gd name="adj2" fmla="val 0"/>
          </a:avLst>
        </a:prstGeom>
      </dgm:spPr>
    </dgm:pt>
    <dgm:pt modelId="{A12AA42F-7A49-489A-8B4E-CD055B528341}" type="pres">
      <dgm:prSet presAssocID="{E132B0ED-3D20-43A2-BAC4-2F248DBC7C6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mages"/>
        </a:ext>
      </dgm:extLst>
    </dgm:pt>
    <dgm:pt modelId="{3F1BEAF2-234B-496E-937C-F83531C8C91B}" type="pres">
      <dgm:prSet presAssocID="{E132B0ED-3D20-43A2-BAC4-2F248DBC7C6B}" presName="spaceRect" presStyleCnt="0"/>
      <dgm:spPr/>
    </dgm:pt>
    <dgm:pt modelId="{2CC89551-E868-4EEC-8429-034D78B8982B}" type="pres">
      <dgm:prSet presAssocID="{E132B0ED-3D20-43A2-BAC4-2F248DBC7C6B}" presName="textRect" presStyleLbl="revTx" presStyleIdx="1" presStyleCnt="3">
        <dgm:presLayoutVars>
          <dgm:chMax val="1"/>
          <dgm:chPref val="1"/>
        </dgm:presLayoutVars>
      </dgm:prSet>
      <dgm:spPr/>
    </dgm:pt>
    <dgm:pt modelId="{69D56D1F-E5D1-42FF-B8F5-CE4BB5A1FF5E}" type="pres">
      <dgm:prSet presAssocID="{BACDE67D-798E-406B-867D-A4EAB1C79D37}" presName="sibTrans" presStyleCnt="0"/>
      <dgm:spPr/>
    </dgm:pt>
    <dgm:pt modelId="{F3391094-4A5A-4786-ACB4-AA4C8FBE8497}" type="pres">
      <dgm:prSet presAssocID="{E329A261-A3C1-4BC5-BEE9-F65129E1FC12}" presName="compNode" presStyleCnt="0"/>
      <dgm:spPr/>
    </dgm:pt>
    <dgm:pt modelId="{8E3783F1-1E25-4158-A060-4731A0568C87}" type="pres">
      <dgm:prSet presAssocID="{E329A261-A3C1-4BC5-BEE9-F65129E1FC12}" presName="iconBgRect" presStyleLbl="bgShp" presStyleIdx="2" presStyleCnt="3"/>
      <dgm:spPr>
        <a:prstGeom prst="round2DiagRect">
          <a:avLst>
            <a:gd name="adj1" fmla="val 29727"/>
            <a:gd name="adj2" fmla="val 0"/>
          </a:avLst>
        </a:prstGeom>
      </dgm:spPr>
    </dgm:pt>
    <dgm:pt modelId="{414E1579-FCDC-43FF-A83E-D5994A362B57}" type="pres">
      <dgm:prSet presAssocID="{E329A261-A3C1-4BC5-BEE9-F65129E1FC1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envelope"/>
        </a:ext>
      </dgm:extLst>
    </dgm:pt>
    <dgm:pt modelId="{1896BBC4-3CD9-479E-B362-3550A48BA602}" type="pres">
      <dgm:prSet presAssocID="{E329A261-A3C1-4BC5-BEE9-F65129E1FC12}" presName="spaceRect" presStyleCnt="0"/>
      <dgm:spPr/>
    </dgm:pt>
    <dgm:pt modelId="{BD4916E0-837E-46B9-9EDB-C011149D7041}" type="pres">
      <dgm:prSet presAssocID="{E329A261-A3C1-4BC5-BEE9-F65129E1FC12}" presName="textRect" presStyleLbl="revTx" presStyleIdx="2" presStyleCnt="3">
        <dgm:presLayoutVars>
          <dgm:chMax val="1"/>
          <dgm:chPref val="1"/>
        </dgm:presLayoutVars>
      </dgm:prSet>
      <dgm:spPr/>
    </dgm:pt>
  </dgm:ptLst>
  <dgm:cxnLst>
    <dgm:cxn modelId="{44F01800-315A-4A2B-ADFB-750AA42D2984}" type="presOf" srcId="{E329A261-A3C1-4BC5-BEE9-F65129E1FC12}" destId="{BD4916E0-837E-46B9-9EDB-C011149D7041}" srcOrd="0" destOrd="0" presId="urn:microsoft.com/office/officeart/2018/5/layout/IconLeafLabelList"/>
    <dgm:cxn modelId="{A796D828-6E1D-4ED2-8C1D-4426ADFBA7B6}" type="presOf" srcId="{E132B0ED-3D20-43A2-BAC4-2F248DBC7C6B}" destId="{2CC89551-E868-4EEC-8429-034D78B8982B}" srcOrd="0" destOrd="0" presId="urn:microsoft.com/office/officeart/2018/5/layout/IconLeafLabelList"/>
    <dgm:cxn modelId="{2623AF4E-0F79-4099-8A26-D492B70D98BC}" type="presOf" srcId="{6B8B0042-9173-4984-9782-9CA0892766BE}" destId="{1967F671-CFAE-42D3-AC9D-CE81A81861FB}" srcOrd="0" destOrd="0" presId="urn:microsoft.com/office/officeart/2018/5/layout/IconLeafLabelList"/>
    <dgm:cxn modelId="{915E2958-B150-47B4-B567-E1597C21A253}" srcId="{9475DD45-CB8D-4056-A726-46FF93FBA4F6}" destId="{E329A261-A3C1-4BC5-BEE9-F65129E1FC12}" srcOrd="2" destOrd="0" parTransId="{546E6405-1024-40A7-8FCF-CC6C91D90FDA}" sibTransId="{E43B9B92-8C3D-48D8-86AE-3D01215DE27B}"/>
    <dgm:cxn modelId="{F7323D79-7914-4DBC-AB58-43CBBF97DB9D}" type="presOf" srcId="{9475DD45-CB8D-4056-A726-46FF93FBA4F6}" destId="{607F5ADF-21F2-4D96-B262-05DC860E3381}" srcOrd="0" destOrd="0" presId="urn:microsoft.com/office/officeart/2018/5/layout/IconLeafLabelList"/>
    <dgm:cxn modelId="{8C6E54B2-57F3-4202-BA03-35F6A8C06856}" srcId="{9475DD45-CB8D-4056-A726-46FF93FBA4F6}" destId="{6B8B0042-9173-4984-9782-9CA0892766BE}" srcOrd="0" destOrd="0" parTransId="{C5A2E0A9-592A-4FB8-A532-ABEF02A67F0D}" sibTransId="{C341D02A-3403-4905-B019-6FC9F9B5D0FD}"/>
    <dgm:cxn modelId="{07ABB7D2-0A55-4B3E-8FFA-E48E2AB4135A}" srcId="{9475DD45-CB8D-4056-A726-46FF93FBA4F6}" destId="{E132B0ED-3D20-43A2-BAC4-2F248DBC7C6B}" srcOrd="1" destOrd="0" parTransId="{A6748F40-3C00-483A-A722-7823FFA6180D}" sibTransId="{BACDE67D-798E-406B-867D-A4EAB1C79D37}"/>
    <dgm:cxn modelId="{CB3F9333-5DC3-4390-9559-AF8D01EDC226}" type="presParOf" srcId="{607F5ADF-21F2-4D96-B262-05DC860E3381}" destId="{7AE8210D-F785-4ECE-B747-6462125C1A05}" srcOrd="0" destOrd="0" presId="urn:microsoft.com/office/officeart/2018/5/layout/IconLeafLabelList"/>
    <dgm:cxn modelId="{9326E146-DD9C-41CA-B201-E47B676811F7}" type="presParOf" srcId="{7AE8210D-F785-4ECE-B747-6462125C1A05}" destId="{3404468F-342E-4D66-ABA1-3F821482E8DC}" srcOrd="0" destOrd="0" presId="urn:microsoft.com/office/officeart/2018/5/layout/IconLeafLabelList"/>
    <dgm:cxn modelId="{9C63597C-AAED-47BB-91F9-3F39DB073A2A}" type="presParOf" srcId="{7AE8210D-F785-4ECE-B747-6462125C1A05}" destId="{76C96105-8A60-4B51-BECC-812F0E96A7E7}" srcOrd="1" destOrd="0" presId="urn:microsoft.com/office/officeart/2018/5/layout/IconLeafLabelList"/>
    <dgm:cxn modelId="{DD760509-B6F0-4238-BC49-84E761A312AD}" type="presParOf" srcId="{7AE8210D-F785-4ECE-B747-6462125C1A05}" destId="{5D2B1236-4F92-4ACF-BCE7-E3E702E32A51}" srcOrd="2" destOrd="0" presId="urn:microsoft.com/office/officeart/2018/5/layout/IconLeafLabelList"/>
    <dgm:cxn modelId="{87BD218B-5699-4976-8CEC-C8F2E3320B46}" type="presParOf" srcId="{7AE8210D-F785-4ECE-B747-6462125C1A05}" destId="{1967F671-CFAE-42D3-AC9D-CE81A81861FB}" srcOrd="3" destOrd="0" presId="urn:microsoft.com/office/officeart/2018/5/layout/IconLeafLabelList"/>
    <dgm:cxn modelId="{7F9C3BF4-E0AA-43FE-A273-AC809A978A8B}" type="presParOf" srcId="{607F5ADF-21F2-4D96-B262-05DC860E3381}" destId="{ECD3B3EB-27BE-4459-BA5D-4FCD3C0E50B9}" srcOrd="1" destOrd="0" presId="urn:microsoft.com/office/officeart/2018/5/layout/IconLeafLabelList"/>
    <dgm:cxn modelId="{18E5017F-3391-4CFE-A3D1-2617B8EA220C}" type="presParOf" srcId="{607F5ADF-21F2-4D96-B262-05DC860E3381}" destId="{9B92E4A6-584F-45E4-B9F2-8CC68C32E51B}" srcOrd="2" destOrd="0" presId="urn:microsoft.com/office/officeart/2018/5/layout/IconLeafLabelList"/>
    <dgm:cxn modelId="{84257E2A-0F44-41AB-A7C5-89BFD5DEC041}" type="presParOf" srcId="{9B92E4A6-584F-45E4-B9F2-8CC68C32E51B}" destId="{66CDAAEF-F4F7-4521-AE53-D9509B4E4F57}" srcOrd="0" destOrd="0" presId="urn:microsoft.com/office/officeart/2018/5/layout/IconLeafLabelList"/>
    <dgm:cxn modelId="{2CC5DD0B-FF84-4940-9ABE-CCD41D15DA47}" type="presParOf" srcId="{9B92E4A6-584F-45E4-B9F2-8CC68C32E51B}" destId="{A12AA42F-7A49-489A-8B4E-CD055B528341}" srcOrd="1" destOrd="0" presId="urn:microsoft.com/office/officeart/2018/5/layout/IconLeafLabelList"/>
    <dgm:cxn modelId="{AD14486A-07D6-4F6C-9A59-36673C3139FC}" type="presParOf" srcId="{9B92E4A6-584F-45E4-B9F2-8CC68C32E51B}" destId="{3F1BEAF2-234B-496E-937C-F83531C8C91B}" srcOrd="2" destOrd="0" presId="urn:microsoft.com/office/officeart/2018/5/layout/IconLeafLabelList"/>
    <dgm:cxn modelId="{110068CC-D769-4150-98CC-2043B52ED8BD}" type="presParOf" srcId="{9B92E4A6-584F-45E4-B9F2-8CC68C32E51B}" destId="{2CC89551-E868-4EEC-8429-034D78B8982B}" srcOrd="3" destOrd="0" presId="urn:microsoft.com/office/officeart/2018/5/layout/IconLeafLabelList"/>
    <dgm:cxn modelId="{ED32F68D-F459-47FD-B123-4798E009A3E9}" type="presParOf" srcId="{607F5ADF-21F2-4D96-B262-05DC860E3381}" destId="{69D56D1F-E5D1-42FF-B8F5-CE4BB5A1FF5E}" srcOrd="3" destOrd="0" presId="urn:microsoft.com/office/officeart/2018/5/layout/IconLeafLabelList"/>
    <dgm:cxn modelId="{11B9F881-9B1D-4ABF-907C-E0BC12DCA14C}" type="presParOf" srcId="{607F5ADF-21F2-4D96-B262-05DC860E3381}" destId="{F3391094-4A5A-4786-ACB4-AA4C8FBE8497}" srcOrd="4" destOrd="0" presId="urn:microsoft.com/office/officeart/2018/5/layout/IconLeafLabelList"/>
    <dgm:cxn modelId="{9822D2E1-B654-4854-B734-02A61893BFB8}" type="presParOf" srcId="{F3391094-4A5A-4786-ACB4-AA4C8FBE8497}" destId="{8E3783F1-1E25-4158-A060-4731A0568C87}" srcOrd="0" destOrd="0" presId="urn:microsoft.com/office/officeart/2018/5/layout/IconLeafLabelList"/>
    <dgm:cxn modelId="{1F38E9BF-126F-454E-8465-CCD8F379E39A}" type="presParOf" srcId="{F3391094-4A5A-4786-ACB4-AA4C8FBE8497}" destId="{414E1579-FCDC-43FF-A83E-D5994A362B57}" srcOrd="1" destOrd="0" presId="urn:microsoft.com/office/officeart/2018/5/layout/IconLeafLabelList"/>
    <dgm:cxn modelId="{C8710D9D-4C28-4513-8B9B-DF798EDE3A9F}" type="presParOf" srcId="{F3391094-4A5A-4786-ACB4-AA4C8FBE8497}" destId="{1896BBC4-3CD9-479E-B362-3550A48BA602}" srcOrd="2" destOrd="0" presId="urn:microsoft.com/office/officeart/2018/5/layout/IconLeafLabelList"/>
    <dgm:cxn modelId="{CC495DB2-5D2B-449D-879A-90613E7C5943}" type="presParOf" srcId="{F3391094-4A5A-4786-ACB4-AA4C8FBE8497}" destId="{BD4916E0-837E-46B9-9EDB-C011149D7041}"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762E6E8-5133-44EC-BE19-9A01CA276C69}"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5D9AA38C-0846-4A39-8C79-80F9897E84B2}">
      <dgm:prSet phldrT="[Text]"/>
      <dgm:spPr/>
      <dgm:t>
        <a:bodyPr/>
        <a:lstStyle/>
        <a:p>
          <a:r>
            <a:rPr lang="en-US" dirty="0"/>
            <a:t>Ready! for Kindergarten</a:t>
          </a:r>
        </a:p>
      </dgm:t>
    </dgm:pt>
    <dgm:pt modelId="{E8E73974-E36E-44B8-8E38-0705826DBB6F}" type="parTrans" cxnId="{6DBAC846-9A24-4F2F-B28A-6FE9AA48F049}">
      <dgm:prSet/>
      <dgm:spPr/>
      <dgm:t>
        <a:bodyPr/>
        <a:lstStyle/>
        <a:p>
          <a:endParaRPr lang="en-US"/>
        </a:p>
      </dgm:t>
    </dgm:pt>
    <dgm:pt modelId="{4C142AD2-C2BD-4FE1-9211-0EE953D4344E}" type="sibTrans" cxnId="{6DBAC846-9A24-4F2F-B28A-6FE9AA48F049}">
      <dgm:prSet/>
      <dgm:spPr/>
      <dgm:t>
        <a:bodyPr/>
        <a:lstStyle/>
        <a:p>
          <a:endParaRPr lang="en-US"/>
        </a:p>
      </dgm:t>
    </dgm:pt>
    <dgm:pt modelId="{B0BC096C-710D-4CB7-9D29-C476907447A1}">
      <dgm:prSet phldrT="[Text]"/>
      <dgm:spPr/>
      <dgm:t>
        <a:bodyPr/>
        <a:lstStyle/>
        <a:p>
          <a:r>
            <a:rPr lang="en-US" dirty="0"/>
            <a:t>Library-created workshop</a:t>
          </a:r>
        </a:p>
      </dgm:t>
    </dgm:pt>
    <dgm:pt modelId="{F23B5E98-9EC3-4839-AAC1-13703431F968}" type="parTrans" cxnId="{C2A4A0AD-E28A-4945-9EE3-C0ECDC5313D1}">
      <dgm:prSet/>
      <dgm:spPr/>
      <dgm:t>
        <a:bodyPr/>
        <a:lstStyle/>
        <a:p>
          <a:endParaRPr lang="en-US"/>
        </a:p>
      </dgm:t>
    </dgm:pt>
    <dgm:pt modelId="{55258FB3-782D-47E9-B9F3-D05EDA43C5C6}" type="sibTrans" cxnId="{C2A4A0AD-E28A-4945-9EE3-C0ECDC5313D1}">
      <dgm:prSet/>
      <dgm:spPr/>
      <dgm:t>
        <a:bodyPr/>
        <a:lstStyle/>
        <a:p>
          <a:endParaRPr lang="en-US"/>
        </a:p>
      </dgm:t>
    </dgm:pt>
    <dgm:pt modelId="{6E88571F-07A3-4382-A30F-1CEA5E613738}">
      <dgm:prSet phldrT="[Text]"/>
      <dgm:spPr/>
      <dgm:t>
        <a:bodyPr/>
        <a:lstStyle/>
        <a:p>
          <a:r>
            <a:rPr lang="en-US" dirty="0"/>
            <a:t>Videos</a:t>
          </a:r>
        </a:p>
      </dgm:t>
    </dgm:pt>
    <dgm:pt modelId="{E61EEB99-0098-4369-B121-4EE2AB7372D9}" type="parTrans" cxnId="{AB3871AB-7EC9-4992-812C-871A66AF9770}">
      <dgm:prSet/>
      <dgm:spPr/>
      <dgm:t>
        <a:bodyPr/>
        <a:lstStyle/>
        <a:p>
          <a:endParaRPr lang="en-US"/>
        </a:p>
      </dgm:t>
    </dgm:pt>
    <dgm:pt modelId="{D84F3150-6F0D-49AF-9EA2-6CFC36ACE71E}" type="sibTrans" cxnId="{AB3871AB-7EC9-4992-812C-871A66AF9770}">
      <dgm:prSet/>
      <dgm:spPr/>
      <dgm:t>
        <a:bodyPr/>
        <a:lstStyle/>
        <a:p>
          <a:endParaRPr lang="en-US"/>
        </a:p>
      </dgm:t>
    </dgm:pt>
    <dgm:pt modelId="{967A3EAB-E04C-46A0-B65B-E19E268DE1EC}" type="pres">
      <dgm:prSet presAssocID="{6762E6E8-5133-44EC-BE19-9A01CA276C69}" presName="Name0" presStyleCnt="0">
        <dgm:presLayoutVars>
          <dgm:chMax val="7"/>
          <dgm:chPref val="7"/>
          <dgm:dir/>
        </dgm:presLayoutVars>
      </dgm:prSet>
      <dgm:spPr/>
    </dgm:pt>
    <dgm:pt modelId="{52AC6F31-1164-422B-9E4A-F6DBC1F04B0B}" type="pres">
      <dgm:prSet presAssocID="{6762E6E8-5133-44EC-BE19-9A01CA276C69}" presName="Name1" presStyleCnt="0"/>
      <dgm:spPr/>
    </dgm:pt>
    <dgm:pt modelId="{166F0CD3-BC33-4767-8317-02B9CFA45E8A}" type="pres">
      <dgm:prSet presAssocID="{6762E6E8-5133-44EC-BE19-9A01CA276C69}" presName="cycle" presStyleCnt="0"/>
      <dgm:spPr/>
    </dgm:pt>
    <dgm:pt modelId="{F46FE05C-CF90-4C1F-87A3-BEA230B17012}" type="pres">
      <dgm:prSet presAssocID="{6762E6E8-5133-44EC-BE19-9A01CA276C69}" presName="srcNode" presStyleLbl="node1" presStyleIdx="0" presStyleCnt="3"/>
      <dgm:spPr/>
    </dgm:pt>
    <dgm:pt modelId="{8ACA7C99-52BF-48A4-A65D-59D4A053F62A}" type="pres">
      <dgm:prSet presAssocID="{6762E6E8-5133-44EC-BE19-9A01CA276C69}" presName="conn" presStyleLbl="parChTrans1D2" presStyleIdx="0" presStyleCnt="1"/>
      <dgm:spPr/>
    </dgm:pt>
    <dgm:pt modelId="{63BE5B7C-188C-4A9D-AB06-3392A14B01FB}" type="pres">
      <dgm:prSet presAssocID="{6762E6E8-5133-44EC-BE19-9A01CA276C69}" presName="extraNode" presStyleLbl="node1" presStyleIdx="0" presStyleCnt="3"/>
      <dgm:spPr/>
    </dgm:pt>
    <dgm:pt modelId="{5BD0D143-5ED1-464E-97C3-8CCABEA8D15C}" type="pres">
      <dgm:prSet presAssocID="{6762E6E8-5133-44EC-BE19-9A01CA276C69}" presName="dstNode" presStyleLbl="node1" presStyleIdx="0" presStyleCnt="3"/>
      <dgm:spPr/>
    </dgm:pt>
    <dgm:pt modelId="{B73E8CDE-79EB-4331-B7EB-698474F4534A}" type="pres">
      <dgm:prSet presAssocID="{5D9AA38C-0846-4A39-8C79-80F9897E84B2}" presName="text_1" presStyleLbl="node1" presStyleIdx="0" presStyleCnt="3">
        <dgm:presLayoutVars>
          <dgm:bulletEnabled val="1"/>
        </dgm:presLayoutVars>
      </dgm:prSet>
      <dgm:spPr/>
    </dgm:pt>
    <dgm:pt modelId="{42768311-9C5A-45FD-949A-8EDEF7FDEE42}" type="pres">
      <dgm:prSet presAssocID="{5D9AA38C-0846-4A39-8C79-80F9897E84B2}" presName="accent_1" presStyleCnt="0"/>
      <dgm:spPr/>
    </dgm:pt>
    <dgm:pt modelId="{B5F4AC56-D4AD-44D2-91BF-19A6B383C340}" type="pres">
      <dgm:prSet presAssocID="{5D9AA38C-0846-4A39-8C79-80F9897E84B2}" presName="accentRepeatNode" presStyleLbl="solidFgAcc1" presStyleIdx="0" presStyleCnt="3"/>
      <dgm:spPr/>
    </dgm:pt>
    <dgm:pt modelId="{2A3E4526-D842-4322-84DE-0DE9131BCB42}" type="pres">
      <dgm:prSet presAssocID="{B0BC096C-710D-4CB7-9D29-C476907447A1}" presName="text_2" presStyleLbl="node1" presStyleIdx="1" presStyleCnt="3">
        <dgm:presLayoutVars>
          <dgm:bulletEnabled val="1"/>
        </dgm:presLayoutVars>
      </dgm:prSet>
      <dgm:spPr/>
    </dgm:pt>
    <dgm:pt modelId="{081200B4-1DA8-45EA-B030-A3936FD77547}" type="pres">
      <dgm:prSet presAssocID="{B0BC096C-710D-4CB7-9D29-C476907447A1}" presName="accent_2" presStyleCnt="0"/>
      <dgm:spPr/>
    </dgm:pt>
    <dgm:pt modelId="{0D7391C5-F0E5-4BB3-90E7-7800AD175B37}" type="pres">
      <dgm:prSet presAssocID="{B0BC096C-710D-4CB7-9D29-C476907447A1}" presName="accentRepeatNode" presStyleLbl="solidFgAcc1" presStyleIdx="1" presStyleCnt="3"/>
      <dgm:spPr/>
    </dgm:pt>
    <dgm:pt modelId="{282EE5BA-93E4-49EE-B2B9-E94C302B2F4F}" type="pres">
      <dgm:prSet presAssocID="{6E88571F-07A3-4382-A30F-1CEA5E613738}" presName="text_3" presStyleLbl="node1" presStyleIdx="2" presStyleCnt="3">
        <dgm:presLayoutVars>
          <dgm:bulletEnabled val="1"/>
        </dgm:presLayoutVars>
      </dgm:prSet>
      <dgm:spPr/>
    </dgm:pt>
    <dgm:pt modelId="{FA4FABF3-DDED-48B1-B2C6-2C9808748822}" type="pres">
      <dgm:prSet presAssocID="{6E88571F-07A3-4382-A30F-1CEA5E613738}" presName="accent_3" presStyleCnt="0"/>
      <dgm:spPr/>
    </dgm:pt>
    <dgm:pt modelId="{1D51A782-84DC-4D3D-A0E4-40C47ACDC268}" type="pres">
      <dgm:prSet presAssocID="{6E88571F-07A3-4382-A30F-1CEA5E613738}" presName="accentRepeatNode" presStyleLbl="solidFgAcc1" presStyleIdx="2" presStyleCnt="3"/>
      <dgm:spPr/>
    </dgm:pt>
  </dgm:ptLst>
  <dgm:cxnLst>
    <dgm:cxn modelId="{ED93C524-054E-4E1C-B13D-ED65F5106030}" type="presOf" srcId="{5D9AA38C-0846-4A39-8C79-80F9897E84B2}" destId="{B73E8CDE-79EB-4331-B7EB-698474F4534A}" srcOrd="0" destOrd="0" presId="urn:microsoft.com/office/officeart/2008/layout/VerticalCurvedList"/>
    <dgm:cxn modelId="{4BEC7D2E-E344-4593-A9D6-6705DC6BD761}" type="presOf" srcId="{4C142AD2-C2BD-4FE1-9211-0EE953D4344E}" destId="{8ACA7C99-52BF-48A4-A65D-59D4A053F62A}" srcOrd="0" destOrd="0" presId="urn:microsoft.com/office/officeart/2008/layout/VerticalCurvedList"/>
    <dgm:cxn modelId="{6DBAC846-9A24-4F2F-B28A-6FE9AA48F049}" srcId="{6762E6E8-5133-44EC-BE19-9A01CA276C69}" destId="{5D9AA38C-0846-4A39-8C79-80F9897E84B2}" srcOrd="0" destOrd="0" parTransId="{E8E73974-E36E-44B8-8E38-0705826DBB6F}" sibTransId="{4C142AD2-C2BD-4FE1-9211-0EE953D4344E}"/>
    <dgm:cxn modelId="{96338550-9805-49B4-B76F-BD7B8A7AB3BF}" type="presOf" srcId="{B0BC096C-710D-4CB7-9D29-C476907447A1}" destId="{2A3E4526-D842-4322-84DE-0DE9131BCB42}" srcOrd="0" destOrd="0" presId="urn:microsoft.com/office/officeart/2008/layout/VerticalCurvedList"/>
    <dgm:cxn modelId="{2762A084-6283-4F3A-8521-9A046F41337D}" type="presOf" srcId="{6762E6E8-5133-44EC-BE19-9A01CA276C69}" destId="{967A3EAB-E04C-46A0-B65B-E19E268DE1EC}" srcOrd="0" destOrd="0" presId="urn:microsoft.com/office/officeart/2008/layout/VerticalCurvedList"/>
    <dgm:cxn modelId="{AB3871AB-7EC9-4992-812C-871A66AF9770}" srcId="{6762E6E8-5133-44EC-BE19-9A01CA276C69}" destId="{6E88571F-07A3-4382-A30F-1CEA5E613738}" srcOrd="2" destOrd="0" parTransId="{E61EEB99-0098-4369-B121-4EE2AB7372D9}" sibTransId="{D84F3150-6F0D-49AF-9EA2-6CFC36ACE71E}"/>
    <dgm:cxn modelId="{C2A4A0AD-E28A-4945-9EE3-C0ECDC5313D1}" srcId="{6762E6E8-5133-44EC-BE19-9A01CA276C69}" destId="{B0BC096C-710D-4CB7-9D29-C476907447A1}" srcOrd="1" destOrd="0" parTransId="{F23B5E98-9EC3-4839-AAC1-13703431F968}" sibTransId="{55258FB3-782D-47E9-B9F3-D05EDA43C5C6}"/>
    <dgm:cxn modelId="{5CFBD6C5-4651-4A6B-81C3-6C15F582ACD4}" type="presOf" srcId="{6E88571F-07A3-4382-A30F-1CEA5E613738}" destId="{282EE5BA-93E4-49EE-B2B9-E94C302B2F4F}" srcOrd="0" destOrd="0" presId="urn:microsoft.com/office/officeart/2008/layout/VerticalCurvedList"/>
    <dgm:cxn modelId="{902FCDA2-ECE4-4254-998C-DE3FABEC4597}" type="presParOf" srcId="{967A3EAB-E04C-46A0-B65B-E19E268DE1EC}" destId="{52AC6F31-1164-422B-9E4A-F6DBC1F04B0B}" srcOrd="0" destOrd="0" presId="urn:microsoft.com/office/officeart/2008/layout/VerticalCurvedList"/>
    <dgm:cxn modelId="{600B8B55-5533-4279-B5D8-F5392727FC54}" type="presParOf" srcId="{52AC6F31-1164-422B-9E4A-F6DBC1F04B0B}" destId="{166F0CD3-BC33-4767-8317-02B9CFA45E8A}" srcOrd="0" destOrd="0" presId="urn:microsoft.com/office/officeart/2008/layout/VerticalCurvedList"/>
    <dgm:cxn modelId="{363AA337-1B88-4881-827E-B377B64F117D}" type="presParOf" srcId="{166F0CD3-BC33-4767-8317-02B9CFA45E8A}" destId="{F46FE05C-CF90-4C1F-87A3-BEA230B17012}" srcOrd="0" destOrd="0" presId="urn:microsoft.com/office/officeart/2008/layout/VerticalCurvedList"/>
    <dgm:cxn modelId="{1FDE1B85-B2E0-429D-8C19-F2B6507C83F9}" type="presParOf" srcId="{166F0CD3-BC33-4767-8317-02B9CFA45E8A}" destId="{8ACA7C99-52BF-48A4-A65D-59D4A053F62A}" srcOrd="1" destOrd="0" presId="urn:microsoft.com/office/officeart/2008/layout/VerticalCurvedList"/>
    <dgm:cxn modelId="{E58A9B02-C2E0-476D-8768-A4AE547FB445}" type="presParOf" srcId="{166F0CD3-BC33-4767-8317-02B9CFA45E8A}" destId="{63BE5B7C-188C-4A9D-AB06-3392A14B01FB}" srcOrd="2" destOrd="0" presId="urn:microsoft.com/office/officeart/2008/layout/VerticalCurvedList"/>
    <dgm:cxn modelId="{35F03233-2B81-4CB6-8A45-13A749E23D38}" type="presParOf" srcId="{166F0CD3-BC33-4767-8317-02B9CFA45E8A}" destId="{5BD0D143-5ED1-464E-97C3-8CCABEA8D15C}" srcOrd="3" destOrd="0" presId="urn:microsoft.com/office/officeart/2008/layout/VerticalCurvedList"/>
    <dgm:cxn modelId="{F731F358-FD22-4E9A-ADF6-8E439C6AB83B}" type="presParOf" srcId="{52AC6F31-1164-422B-9E4A-F6DBC1F04B0B}" destId="{B73E8CDE-79EB-4331-B7EB-698474F4534A}" srcOrd="1" destOrd="0" presId="urn:microsoft.com/office/officeart/2008/layout/VerticalCurvedList"/>
    <dgm:cxn modelId="{CAA86024-D459-43CF-AA8A-4E980F55319B}" type="presParOf" srcId="{52AC6F31-1164-422B-9E4A-F6DBC1F04B0B}" destId="{42768311-9C5A-45FD-949A-8EDEF7FDEE42}" srcOrd="2" destOrd="0" presId="urn:microsoft.com/office/officeart/2008/layout/VerticalCurvedList"/>
    <dgm:cxn modelId="{55D9E3CA-E45F-4026-BA3B-97CC39C30391}" type="presParOf" srcId="{42768311-9C5A-45FD-949A-8EDEF7FDEE42}" destId="{B5F4AC56-D4AD-44D2-91BF-19A6B383C340}" srcOrd="0" destOrd="0" presId="urn:microsoft.com/office/officeart/2008/layout/VerticalCurvedList"/>
    <dgm:cxn modelId="{E5860FC8-CE01-42BE-B86C-ACA971C86EC6}" type="presParOf" srcId="{52AC6F31-1164-422B-9E4A-F6DBC1F04B0B}" destId="{2A3E4526-D842-4322-84DE-0DE9131BCB42}" srcOrd="3" destOrd="0" presId="urn:microsoft.com/office/officeart/2008/layout/VerticalCurvedList"/>
    <dgm:cxn modelId="{8411924B-C68A-4502-824B-97C6BD16CA8E}" type="presParOf" srcId="{52AC6F31-1164-422B-9E4A-F6DBC1F04B0B}" destId="{081200B4-1DA8-45EA-B030-A3936FD77547}" srcOrd="4" destOrd="0" presId="urn:microsoft.com/office/officeart/2008/layout/VerticalCurvedList"/>
    <dgm:cxn modelId="{128FC770-38D1-415F-8FBD-6A730A740C00}" type="presParOf" srcId="{081200B4-1DA8-45EA-B030-A3936FD77547}" destId="{0D7391C5-F0E5-4BB3-90E7-7800AD175B37}" srcOrd="0" destOrd="0" presId="urn:microsoft.com/office/officeart/2008/layout/VerticalCurvedList"/>
    <dgm:cxn modelId="{18459299-0D62-47A1-85A1-FC444BE23937}" type="presParOf" srcId="{52AC6F31-1164-422B-9E4A-F6DBC1F04B0B}" destId="{282EE5BA-93E4-49EE-B2B9-E94C302B2F4F}" srcOrd="5" destOrd="0" presId="urn:microsoft.com/office/officeart/2008/layout/VerticalCurvedList"/>
    <dgm:cxn modelId="{CDD3A761-3DCD-41FD-B777-A88249FD674A}" type="presParOf" srcId="{52AC6F31-1164-422B-9E4A-F6DBC1F04B0B}" destId="{FA4FABF3-DDED-48B1-B2C6-2C9808748822}" srcOrd="6" destOrd="0" presId="urn:microsoft.com/office/officeart/2008/layout/VerticalCurvedList"/>
    <dgm:cxn modelId="{91A091F4-315D-4F16-A318-17D34001A99E}" type="presParOf" srcId="{FA4FABF3-DDED-48B1-B2C6-2C9808748822}" destId="{1D51A782-84DC-4D3D-A0E4-40C47ACDC26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1FC2555-620C-49DB-898D-4F95A68F9EF9}"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A70B90D6-39E7-4A4E-AFBA-8FFBE94D03B8}">
      <dgm:prSet phldrT="[Text]"/>
      <dgm:spPr/>
      <dgm:t>
        <a:bodyPr/>
        <a:lstStyle/>
        <a:p>
          <a:r>
            <a:rPr lang="en-US" b="1" dirty="0"/>
            <a:t>October 29</a:t>
          </a:r>
        </a:p>
      </dgm:t>
    </dgm:pt>
    <dgm:pt modelId="{A38E4E36-9811-4514-8E71-D92152D4742C}" type="parTrans" cxnId="{86591DFF-2BE6-4491-B3A7-7F557C926F84}">
      <dgm:prSet/>
      <dgm:spPr/>
      <dgm:t>
        <a:bodyPr/>
        <a:lstStyle/>
        <a:p>
          <a:endParaRPr lang="en-US"/>
        </a:p>
      </dgm:t>
    </dgm:pt>
    <dgm:pt modelId="{FFF60DA3-3FD4-40A0-99EF-FD4BF4B85737}" type="sibTrans" cxnId="{86591DFF-2BE6-4491-B3A7-7F557C926F84}">
      <dgm:prSet/>
      <dgm:spPr/>
      <dgm:t>
        <a:bodyPr/>
        <a:lstStyle/>
        <a:p>
          <a:endParaRPr lang="en-US"/>
        </a:p>
      </dgm:t>
    </dgm:pt>
    <dgm:pt modelId="{9402FB6F-BD4E-41AC-AA92-DF6A5BCF4786}">
      <dgm:prSet phldrT="[Text]"/>
      <dgm:spPr/>
      <dgm:t>
        <a:bodyPr/>
        <a:lstStyle/>
        <a:p>
          <a:pPr>
            <a:buChar char="•"/>
          </a:pPr>
          <a:r>
            <a:rPr lang="en-US"/>
            <a:t>A national effort to read the same book to thousands of children around the country on the same day</a:t>
          </a:r>
        </a:p>
      </dgm:t>
    </dgm:pt>
    <dgm:pt modelId="{21519D05-6035-4823-916D-D3267A4ADDB4}" type="parTrans" cxnId="{B4763947-955B-4593-A054-D373A6A3ED61}">
      <dgm:prSet/>
      <dgm:spPr/>
      <dgm:t>
        <a:bodyPr/>
        <a:lstStyle/>
        <a:p>
          <a:endParaRPr lang="en-US"/>
        </a:p>
      </dgm:t>
    </dgm:pt>
    <dgm:pt modelId="{9E38FCB9-9968-4F57-A3B4-80DE9D57085C}" type="sibTrans" cxnId="{B4763947-955B-4593-A054-D373A6A3ED61}">
      <dgm:prSet/>
      <dgm:spPr/>
      <dgm:t>
        <a:bodyPr/>
        <a:lstStyle/>
        <a:p>
          <a:endParaRPr lang="en-US"/>
        </a:p>
      </dgm:t>
    </dgm:pt>
    <dgm:pt modelId="{989AD855-3B32-4686-B671-3E686FC14115}">
      <dgm:prSet phldrT="[Text]"/>
      <dgm:spPr/>
      <dgm:t>
        <a:bodyPr/>
        <a:lstStyle/>
        <a:p>
          <a:pPr>
            <a:buChar char="•"/>
          </a:pPr>
          <a:r>
            <a:rPr lang="en-US" dirty="0"/>
            <a:t>Copy of book is provided to each library that orders one</a:t>
          </a:r>
        </a:p>
      </dgm:t>
    </dgm:pt>
    <dgm:pt modelId="{A7EADC5A-04D9-4158-8ADC-E46095DD6937}" type="parTrans" cxnId="{11B1E1AE-9690-4DEC-9A84-7C712F9699A4}">
      <dgm:prSet/>
      <dgm:spPr/>
      <dgm:t>
        <a:bodyPr/>
        <a:lstStyle/>
        <a:p>
          <a:endParaRPr lang="en-US"/>
        </a:p>
      </dgm:t>
    </dgm:pt>
    <dgm:pt modelId="{C0A4786C-9477-4415-89B9-4A3000340D9D}" type="sibTrans" cxnId="{11B1E1AE-9690-4DEC-9A84-7C712F9699A4}">
      <dgm:prSet/>
      <dgm:spPr/>
      <dgm:t>
        <a:bodyPr/>
        <a:lstStyle/>
        <a:p>
          <a:endParaRPr lang="en-US"/>
        </a:p>
      </dgm:t>
    </dgm:pt>
    <dgm:pt modelId="{06C198C9-FF28-4229-A6D0-F2536A8CA5F3}">
      <dgm:prSet phldrT="[Text]"/>
      <dgm:spPr/>
      <dgm:t>
        <a:bodyPr/>
        <a:lstStyle/>
        <a:p>
          <a:r>
            <a:rPr lang="en-US" dirty="0"/>
            <a:t>2020 Title: </a:t>
          </a:r>
          <a:r>
            <a:rPr lang="en-US" b="1" dirty="0"/>
            <a:t>Evelyn Del Rey Is Moving Away</a:t>
          </a:r>
        </a:p>
      </dgm:t>
    </dgm:pt>
    <dgm:pt modelId="{6B341D8E-DD3A-47EA-823D-339EBE8E6DA7}" type="parTrans" cxnId="{3ACF27FB-0730-488A-B080-CED2D0936D6D}">
      <dgm:prSet/>
      <dgm:spPr/>
      <dgm:t>
        <a:bodyPr/>
        <a:lstStyle/>
        <a:p>
          <a:endParaRPr lang="en-US"/>
        </a:p>
      </dgm:t>
    </dgm:pt>
    <dgm:pt modelId="{D30F6568-6BD3-4CE7-8B68-263D392310BA}" type="sibTrans" cxnId="{3ACF27FB-0730-488A-B080-CED2D0936D6D}">
      <dgm:prSet/>
      <dgm:spPr/>
      <dgm:t>
        <a:bodyPr/>
        <a:lstStyle/>
        <a:p>
          <a:endParaRPr lang="en-US"/>
        </a:p>
      </dgm:t>
    </dgm:pt>
    <dgm:pt modelId="{AEB09646-BE4C-450E-84F3-C8226ECD0E27}">
      <dgm:prSet phldrT="[Text]"/>
      <dgm:spPr/>
      <dgm:t>
        <a:bodyPr/>
        <a:lstStyle/>
        <a:p>
          <a:pPr>
            <a:buChar char="•"/>
          </a:pPr>
          <a:r>
            <a:rPr lang="en-US"/>
            <a:t>Pledge to read: Fill out form on website</a:t>
          </a:r>
        </a:p>
      </dgm:t>
    </dgm:pt>
    <dgm:pt modelId="{93C4D063-30C4-4200-BA11-345E0DEAA4E1}" type="parTrans" cxnId="{2BC91BF7-4791-42E9-8D27-A855A84FA63A}">
      <dgm:prSet/>
      <dgm:spPr/>
      <dgm:t>
        <a:bodyPr/>
        <a:lstStyle/>
        <a:p>
          <a:endParaRPr lang="en-US"/>
        </a:p>
      </dgm:t>
    </dgm:pt>
    <dgm:pt modelId="{F5635095-C134-4323-AE91-84B0B0E3E250}" type="sibTrans" cxnId="{2BC91BF7-4791-42E9-8D27-A855A84FA63A}">
      <dgm:prSet/>
      <dgm:spPr/>
      <dgm:t>
        <a:bodyPr/>
        <a:lstStyle/>
        <a:p>
          <a:endParaRPr lang="en-US"/>
        </a:p>
      </dgm:t>
    </dgm:pt>
    <dgm:pt modelId="{397C9214-5FE8-4321-A2D8-A31C2F1E003A}">
      <dgm:prSet phldrT="[Text]"/>
      <dgm:spPr/>
      <dgm:t>
        <a:bodyPr/>
        <a:lstStyle/>
        <a:p>
          <a:r>
            <a:rPr lang="en-US" b="1" dirty="0"/>
            <a:t>Read!</a:t>
          </a:r>
        </a:p>
      </dgm:t>
    </dgm:pt>
    <dgm:pt modelId="{28BCAC20-E6FE-46BB-AB1D-3FD6E48DBC07}" type="parTrans" cxnId="{EECA8C25-8CFF-40DD-93CC-D43B67D18722}">
      <dgm:prSet/>
      <dgm:spPr/>
      <dgm:t>
        <a:bodyPr/>
        <a:lstStyle/>
        <a:p>
          <a:endParaRPr lang="en-US"/>
        </a:p>
      </dgm:t>
    </dgm:pt>
    <dgm:pt modelId="{4DD99093-8ED9-4537-B297-14CD0C6A3735}" type="sibTrans" cxnId="{EECA8C25-8CFF-40DD-93CC-D43B67D18722}">
      <dgm:prSet/>
      <dgm:spPr/>
      <dgm:t>
        <a:bodyPr/>
        <a:lstStyle/>
        <a:p>
          <a:endParaRPr lang="en-US"/>
        </a:p>
      </dgm:t>
    </dgm:pt>
    <dgm:pt modelId="{47C79838-C1CA-4987-98D1-277EE2ECD3DE}">
      <dgm:prSet phldrT="[Text]"/>
      <dgm:spPr/>
      <dgm:t>
        <a:bodyPr/>
        <a:lstStyle/>
        <a:p>
          <a:pPr>
            <a:buNone/>
          </a:pPr>
          <a:r>
            <a:rPr lang="en-US" dirty="0"/>
            <a:t>Read to kids in person or virtually at storytimes, daycares, schools, anywhere!</a:t>
          </a:r>
        </a:p>
      </dgm:t>
    </dgm:pt>
    <dgm:pt modelId="{BDFE122A-AE8E-46BF-81F0-40CC8877A694}" type="parTrans" cxnId="{EE481017-EA89-4A33-A9AA-59ADF507762F}">
      <dgm:prSet/>
      <dgm:spPr/>
      <dgm:t>
        <a:bodyPr/>
        <a:lstStyle/>
        <a:p>
          <a:endParaRPr lang="en-US"/>
        </a:p>
      </dgm:t>
    </dgm:pt>
    <dgm:pt modelId="{DE4C19E2-7DAA-4A6E-9234-B07B0C2C3506}" type="sibTrans" cxnId="{EE481017-EA89-4A33-A9AA-59ADF507762F}">
      <dgm:prSet/>
      <dgm:spPr/>
      <dgm:t>
        <a:bodyPr/>
        <a:lstStyle/>
        <a:p>
          <a:endParaRPr lang="en-US"/>
        </a:p>
      </dgm:t>
    </dgm:pt>
    <dgm:pt modelId="{C5923F80-9400-45CA-AE89-A3A85B4B382B}">
      <dgm:prSet phldrT="[Text]"/>
      <dgm:spPr/>
      <dgm:t>
        <a:bodyPr/>
        <a:lstStyle/>
        <a:p>
          <a:pPr>
            <a:buChar char="•"/>
          </a:pPr>
          <a:r>
            <a:rPr lang="en-US" dirty="0"/>
            <a:t>Keep track of how many children you read to on October 29</a:t>
          </a:r>
        </a:p>
      </dgm:t>
    </dgm:pt>
    <dgm:pt modelId="{353C82BA-7426-4404-897F-1C0418FA6447}" type="parTrans" cxnId="{3359A93E-94E6-46F1-9EAB-895B1758FE72}">
      <dgm:prSet/>
      <dgm:spPr/>
      <dgm:t>
        <a:bodyPr/>
        <a:lstStyle/>
        <a:p>
          <a:endParaRPr lang="en-US"/>
        </a:p>
      </dgm:t>
    </dgm:pt>
    <dgm:pt modelId="{67697024-541D-4961-8D14-1BD186385D92}" type="sibTrans" cxnId="{3359A93E-94E6-46F1-9EAB-895B1758FE72}">
      <dgm:prSet/>
      <dgm:spPr/>
      <dgm:t>
        <a:bodyPr/>
        <a:lstStyle/>
        <a:p>
          <a:endParaRPr lang="en-US"/>
        </a:p>
      </dgm:t>
    </dgm:pt>
    <dgm:pt modelId="{6D264F15-641F-4290-B4AC-D7520212CF46}">
      <dgm:prSet/>
      <dgm:spPr/>
      <dgm:t>
        <a:bodyPr/>
        <a:lstStyle/>
        <a:p>
          <a:r>
            <a:rPr lang="en-US"/>
            <a:t>Ask partners to pledge to read</a:t>
          </a:r>
        </a:p>
      </dgm:t>
    </dgm:pt>
    <dgm:pt modelId="{925252A1-19EC-46CD-A6E2-0CB803E3B30A}" type="parTrans" cxnId="{C5851E70-30F6-4A3F-9D7C-4EBC429B1726}">
      <dgm:prSet/>
      <dgm:spPr/>
      <dgm:t>
        <a:bodyPr/>
        <a:lstStyle/>
        <a:p>
          <a:endParaRPr lang="en-US"/>
        </a:p>
      </dgm:t>
    </dgm:pt>
    <dgm:pt modelId="{F30B53AB-5923-4379-B40B-4001B804DA09}" type="sibTrans" cxnId="{C5851E70-30F6-4A3F-9D7C-4EBC429B1726}">
      <dgm:prSet/>
      <dgm:spPr/>
      <dgm:t>
        <a:bodyPr/>
        <a:lstStyle/>
        <a:p>
          <a:endParaRPr lang="en-US"/>
        </a:p>
      </dgm:t>
    </dgm:pt>
    <dgm:pt modelId="{1FA37C33-149B-4ED4-A0FC-ED127E94E913}">
      <dgm:prSet/>
      <dgm:spPr/>
      <dgm:t>
        <a:bodyPr/>
        <a:lstStyle/>
        <a:p>
          <a:r>
            <a:rPr lang="en-US" dirty="0"/>
            <a:t>Check out resources on website: </a:t>
          </a:r>
          <a:br>
            <a:rPr lang="en-US" dirty="0"/>
          </a:br>
          <a:r>
            <a:rPr lang="en-US" b="1" dirty="0">
              <a:solidFill>
                <a:schemeClr val="accent3"/>
              </a:solidFill>
            </a:rPr>
            <a:t>www.jstart.org/read-for-the-record/ </a:t>
          </a:r>
        </a:p>
      </dgm:t>
    </dgm:pt>
    <dgm:pt modelId="{FF6D4C13-DA09-4AE8-B744-F08F9B639EAF}" type="parTrans" cxnId="{D0BD1FF8-07FE-4148-96D6-D89B53E50A2D}">
      <dgm:prSet/>
      <dgm:spPr/>
      <dgm:t>
        <a:bodyPr/>
        <a:lstStyle/>
        <a:p>
          <a:endParaRPr lang="en-US"/>
        </a:p>
      </dgm:t>
    </dgm:pt>
    <dgm:pt modelId="{BEFC199E-E913-4F02-B070-946DA6402CE4}" type="sibTrans" cxnId="{D0BD1FF8-07FE-4148-96D6-D89B53E50A2D}">
      <dgm:prSet/>
      <dgm:spPr/>
      <dgm:t>
        <a:bodyPr/>
        <a:lstStyle/>
        <a:p>
          <a:endParaRPr lang="en-US"/>
        </a:p>
      </dgm:t>
    </dgm:pt>
    <dgm:pt modelId="{A663B7C2-C2CA-4DE0-B4F6-9548CBB14777}">
      <dgm:prSet/>
      <dgm:spPr/>
      <dgm:t>
        <a:bodyPr/>
        <a:lstStyle/>
        <a:p>
          <a:r>
            <a:rPr lang="en-US"/>
            <a:t>Submit number on website</a:t>
          </a:r>
        </a:p>
      </dgm:t>
    </dgm:pt>
    <dgm:pt modelId="{2F08BAA5-4023-4FDE-A54D-519D28B89DC2}" type="parTrans" cxnId="{A4657A5E-C19C-4306-A010-9207F9946117}">
      <dgm:prSet/>
      <dgm:spPr/>
      <dgm:t>
        <a:bodyPr/>
        <a:lstStyle/>
        <a:p>
          <a:endParaRPr lang="en-US"/>
        </a:p>
      </dgm:t>
    </dgm:pt>
    <dgm:pt modelId="{17BE589F-65D0-4385-8CF3-E2CA4DE8937C}" type="sibTrans" cxnId="{A4657A5E-C19C-4306-A010-9207F9946117}">
      <dgm:prSet/>
      <dgm:spPr/>
      <dgm:t>
        <a:bodyPr/>
        <a:lstStyle/>
        <a:p>
          <a:endParaRPr lang="en-US"/>
        </a:p>
      </dgm:t>
    </dgm:pt>
    <dgm:pt modelId="{7373CDE9-D2D8-402F-A4C2-F98EF5496CAF}">
      <dgm:prSet/>
      <dgm:spPr/>
      <dgm:t>
        <a:bodyPr/>
        <a:lstStyle/>
        <a:p>
          <a:r>
            <a:rPr lang="en-US"/>
            <a:t>Be a part of this nationwide annual event to break the record!</a:t>
          </a:r>
        </a:p>
      </dgm:t>
    </dgm:pt>
    <dgm:pt modelId="{BA6CD514-7D42-490D-BB81-42DE98872B78}" type="parTrans" cxnId="{90CF6831-37AB-40BA-B0B7-17EC321B57D7}">
      <dgm:prSet/>
      <dgm:spPr/>
      <dgm:t>
        <a:bodyPr/>
        <a:lstStyle/>
        <a:p>
          <a:endParaRPr lang="en-US"/>
        </a:p>
      </dgm:t>
    </dgm:pt>
    <dgm:pt modelId="{4C0043BC-6F20-4418-AC77-539A135F5967}" type="sibTrans" cxnId="{90CF6831-37AB-40BA-B0B7-17EC321B57D7}">
      <dgm:prSet/>
      <dgm:spPr/>
      <dgm:t>
        <a:bodyPr/>
        <a:lstStyle/>
        <a:p>
          <a:endParaRPr lang="en-US"/>
        </a:p>
      </dgm:t>
    </dgm:pt>
    <dgm:pt modelId="{AE5AB11A-643C-4372-A657-46D45A6C63CC}" type="pres">
      <dgm:prSet presAssocID="{F1FC2555-620C-49DB-898D-4F95A68F9EF9}" presName="linear" presStyleCnt="0">
        <dgm:presLayoutVars>
          <dgm:dir/>
          <dgm:animLvl val="lvl"/>
          <dgm:resizeHandles val="exact"/>
        </dgm:presLayoutVars>
      </dgm:prSet>
      <dgm:spPr/>
    </dgm:pt>
    <dgm:pt modelId="{FFF6BAAA-2414-4C8D-894E-CA5AC5C3B7B8}" type="pres">
      <dgm:prSet presAssocID="{A70B90D6-39E7-4A4E-AFBA-8FFBE94D03B8}" presName="parentLin" presStyleCnt="0"/>
      <dgm:spPr/>
    </dgm:pt>
    <dgm:pt modelId="{6CB7D981-C9F6-4573-81EC-9E8552BDA029}" type="pres">
      <dgm:prSet presAssocID="{A70B90D6-39E7-4A4E-AFBA-8FFBE94D03B8}" presName="parentLeftMargin" presStyleLbl="node1" presStyleIdx="0" presStyleCnt="3"/>
      <dgm:spPr/>
    </dgm:pt>
    <dgm:pt modelId="{C0C34584-D840-4C7A-9107-C201F536EC27}" type="pres">
      <dgm:prSet presAssocID="{A70B90D6-39E7-4A4E-AFBA-8FFBE94D03B8}" presName="parentText" presStyleLbl="node1" presStyleIdx="0" presStyleCnt="3">
        <dgm:presLayoutVars>
          <dgm:chMax val="0"/>
          <dgm:bulletEnabled val="1"/>
        </dgm:presLayoutVars>
      </dgm:prSet>
      <dgm:spPr/>
    </dgm:pt>
    <dgm:pt modelId="{FD30C0A6-24C7-472A-A662-3D5EC418EE15}" type="pres">
      <dgm:prSet presAssocID="{A70B90D6-39E7-4A4E-AFBA-8FFBE94D03B8}" presName="negativeSpace" presStyleCnt="0"/>
      <dgm:spPr/>
    </dgm:pt>
    <dgm:pt modelId="{C0ADC45B-3FC6-486D-991F-AD5ABBC89199}" type="pres">
      <dgm:prSet presAssocID="{A70B90D6-39E7-4A4E-AFBA-8FFBE94D03B8}" presName="childText" presStyleLbl="conFgAcc1" presStyleIdx="0" presStyleCnt="3">
        <dgm:presLayoutVars>
          <dgm:bulletEnabled val="1"/>
        </dgm:presLayoutVars>
      </dgm:prSet>
      <dgm:spPr/>
    </dgm:pt>
    <dgm:pt modelId="{81C36EFC-D304-427B-B3C5-71F128446D3C}" type="pres">
      <dgm:prSet presAssocID="{FFF60DA3-3FD4-40A0-99EF-FD4BF4B85737}" presName="spaceBetweenRectangles" presStyleCnt="0"/>
      <dgm:spPr/>
    </dgm:pt>
    <dgm:pt modelId="{45D8D0D0-6668-41B7-A099-BDF42AAD4F4B}" type="pres">
      <dgm:prSet presAssocID="{06C198C9-FF28-4229-A6D0-F2536A8CA5F3}" presName="parentLin" presStyleCnt="0"/>
      <dgm:spPr/>
    </dgm:pt>
    <dgm:pt modelId="{8D910C9B-AC4F-4119-AD70-526BFB7C025F}" type="pres">
      <dgm:prSet presAssocID="{06C198C9-FF28-4229-A6D0-F2536A8CA5F3}" presName="parentLeftMargin" presStyleLbl="node1" presStyleIdx="0" presStyleCnt="3"/>
      <dgm:spPr/>
    </dgm:pt>
    <dgm:pt modelId="{87BCB52D-BAEF-43C5-99B5-905EEC4119B1}" type="pres">
      <dgm:prSet presAssocID="{06C198C9-FF28-4229-A6D0-F2536A8CA5F3}" presName="parentText" presStyleLbl="node1" presStyleIdx="1" presStyleCnt="3">
        <dgm:presLayoutVars>
          <dgm:chMax val="0"/>
          <dgm:bulletEnabled val="1"/>
        </dgm:presLayoutVars>
      </dgm:prSet>
      <dgm:spPr/>
    </dgm:pt>
    <dgm:pt modelId="{505AA37F-2B8A-4664-BEC6-81F38B24416C}" type="pres">
      <dgm:prSet presAssocID="{06C198C9-FF28-4229-A6D0-F2536A8CA5F3}" presName="negativeSpace" presStyleCnt="0"/>
      <dgm:spPr/>
    </dgm:pt>
    <dgm:pt modelId="{3BA1B619-0FC4-4B66-9639-6F7A5ADE9DE9}" type="pres">
      <dgm:prSet presAssocID="{06C198C9-FF28-4229-A6D0-F2536A8CA5F3}" presName="childText" presStyleLbl="conFgAcc1" presStyleIdx="1" presStyleCnt="3">
        <dgm:presLayoutVars>
          <dgm:bulletEnabled val="1"/>
        </dgm:presLayoutVars>
      </dgm:prSet>
      <dgm:spPr/>
    </dgm:pt>
    <dgm:pt modelId="{025EF4AC-8A62-4983-B672-EBB8A52C734D}" type="pres">
      <dgm:prSet presAssocID="{D30F6568-6BD3-4CE7-8B68-263D392310BA}" presName="spaceBetweenRectangles" presStyleCnt="0"/>
      <dgm:spPr/>
    </dgm:pt>
    <dgm:pt modelId="{21E3A4C7-B7A0-407C-88CB-69502F49C1FB}" type="pres">
      <dgm:prSet presAssocID="{397C9214-5FE8-4321-A2D8-A31C2F1E003A}" presName="parentLin" presStyleCnt="0"/>
      <dgm:spPr/>
    </dgm:pt>
    <dgm:pt modelId="{62ED6DF0-B7F8-4706-A604-AAB8D8FE1D5E}" type="pres">
      <dgm:prSet presAssocID="{397C9214-5FE8-4321-A2D8-A31C2F1E003A}" presName="parentLeftMargin" presStyleLbl="node1" presStyleIdx="1" presStyleCnt="3"/>
      <dgm:spPr/>
    </dgm:pt>
    <dgm:pt modelId="{1DFF01B6-A8F4-4DD3-96E6-AD040C0359EE}" type="pres">
      <dgm:prSet presAssocID="{397C9214-5FE8-4321-A2D8-A31C2F1E003A}" presName="parentText" presStyleLbl="node1" presStyleIdx="2" presStyleCnt="3">
        <dgm:presLayoutVars>
          <dgm:chMax val="0"/>
          <dgm:bulletEnabled val="1"/>
        </dgm:presLayoutVars>
      </dgm:prSet>
      <dgm:spPr/>
    </dgm:pt>
    <dgm:pt modelId="{9533ECBF-82D4-4491-9AD1-6D75FEBC2D09}" type="pres">
      <dgm:prSet presAssocID="{397C9214-5FE8-4321-A2D8-A31C2F1E003A}" presName="negativeSpace" presStyleCnt="0"/>
      <dgm:spPr/>
    </dgm:pt>
    <dgm:pt modelId="{1B445BA8-194B-48B6-ADA0-4DE1066128E7}" type="pres">
      <dgm:prSet presAssocID="{397C9214-5FE8-4321-A2D8-A31C2F1E003A}" presName="childText" presStyleLbl="conFgAcc1" presStyleIdx="2" presStyleCnt="3">
        <dgm:presLayoutVars>
          <dgm:bulletEnabled val="1"/>
        </dgm:presLayoutVars>
      </dgm:prSet>
      <dgm:spPr/>
    </dgm:pt>
  </dgm:ptLst>
  <dgm:cxnLst>
    <dgm:cxn modelId="{345B4E14-6DF9-4FB7-8F52-782606F7C718}" type="presOf" srcId="{989AD855-3B32-4686-B671-3E686FC14115}" destId="{C0ADC45B-3FC6-486D-991F-AD5ABBC89199}" srcOrd="0" destOrd="1" presId="urn:microsoft.com/office/officeart/2005/8/layout/list1"/>
    <dgm:cxn modelId="{EE481017-EA89-4A33-A9AA-59ADF507762F}" srcId="{397C9214-5FE8-4321-A2D8-A31C2F1E003A}" destId="{47C79838-C1CA-4987-98D1-277EE2ECD3DE}" srcOrd="0" destOrd="0" parTransId="{BDFE122A-AE8E-46BF-81F0-40CC8877A694}" sibTransId="{DE4C19E2-7DAA-4A6E-9234-B07B0C2C3506}"/>
    <dgm:cxn modelId="{EECA8C25-8CFF-40DD-93CC-D43B67D18722}" srcId="{F1FC2555-620C-49DB-898D-4F95A68F9EF9}" destId="{397C9214-5FE8-4321-A2D8-A31C2F1E003A}" srcOrd="2" destOrd="0" parTransId="{28BCAC20-E6FE-46BB-AB1D-3FD6E48DBC07}" sibTransId="{4DD99093-8ED9-4537-B297-14CD0C6A3735}"/>
    <dgm:cxn modelId="{90CF6831-37AB-40BA-B0B7-17EC321B57D7}" srcId="{397C9214-5FE8-4321-A2D8-A31C2F1E003A}" destId="{7373CDE9-D2D8-402F-A4C2-F98EF5496CAF}" srcOrd="3" destOrd="0" parTransId="{BA6CD514-7D42-490D-BB81-42DE98872B78}" sibTransId="{4C0043BC-6F20-4418-AC77-539A135F5967}"/>
    <dgm:cxn modelId="{AE9C6C39-5CF5-4416-AA64-139DB860781E}" type="presOf" srcId="{397C9214-5FE8-4321-A2D8-A31C2F1E003A}" destId="{62ED6DF0-B7F8-4706-A604-AAB8D8FE1D5E}" srcOrd="0" destOrd="0" presId="urn:microsoft.com/office/officeart/2005/8/layout/list1"/>
    <dgm:cxn modelId="{06C7E23D-1A9E-4DCD-B61F-6A358020571D}" type="presOf" srcId="{A663B7C2-C2CA-4DE0-B4F6-9548CBB14777}" destId="{1B445BA8-194B-48B6-ADA0-4DE1066128E7}" srcOrd="0" destOrd="2" presId="urn:microsoft.com/office/officeart/2005/8/layout/list1"/>
    <dgm:cxn modelId="{3359A93E-94E6-46F1-9EAB-895B1758FE72}" srcId="{397C9214-5FE8-4321-A2D8-A31C2F1E003A}" destId="{C5923F80-9400-45CA-AE89-A3A85B4B382B}" srcOrd="1" destOrd="0" parTransId="{353C82BA-7426-4404-897F-1C0418FA6447}" sibTransId="{67697024-541D-4961-8D14-1BD186385D92}"/>
    <dgm:cxn modelId="{F808DD3F-3B5B-4294-8B98-74A0F48B0D28}" type="presOf" srcId="{1FA37C33-149B-4ED4-A0FC-ED127E94E913}" destId="{3BA1B619-0FC4-4B66-9639-6F7A5ADE9DE9}" srcOrd="0" destOrd="2" presId="urn:microsoft.com/office/officeart/2005/8/layout/list1"/>
    <dgm:cxn modelId="{A4657A5E-C19C-4306-A010-9207F9946117}" srcId="{397C9214-5FE8-4321-A2D8-A31C2F1E003A}" destId="{A663B7C2-C2CA-4DE0-B4F6-9548CBB14777}" srcOrd="2" destOrd="0" parTransId="{2F08BAA5-4023-4FDE-A54D-519D28B89DC2}" sibTransId="{17BE589F-65D0-4385-8CF3-E2CA4DE8937C}"/>
    <dgm:cxn modelId="{B4763947-955B-4593-A054-D373A6A3ED61}" srcId="{A70B90D6-39E7-4A4E-AFBA-8FFBE94D03B8}" destId="{9402FB6F-BD4E-41AC-AA92-DF6A5BCF4786}" srcOrd="0" destOrd="0" parTransId="{21519D05-6035-4823-916D-D3267A4ADDB4}" sibTransId="{9E38FCB9-9968-4F57-A3B4-80DE9D57085C}"/>
    <dgm:cxn modelId="{747F204F-A467-4D24-96E2-BBF39B10E55A}" type="presOf" srcId="{C5923F80-9400-45CA-AE89-A3A85B4B382B}" destId="{1B445BA8-194B-48B6-ADA0-4DE1066128E7}" srcOrd="0" destOrd="1" presId="urn:microsoft.com/office/officeart/2005/8/layout/list1"/>
    <dgm:cxn modelId="{C5851E70-30F6-4A3F-9D7C-4EBC429B1726}" srcId="{06C198C9-FF28-4229-A6D0-F2536A8CA5F3}" destId="{6D264F15-641F-4290-B4AC-D7520212CF46}" srcOrd="1" destOrd="0" parTransId="{925252A1-19EC-46CD-A6E2-0CB803E3B30A}" sibTransId="{F30B53AB-5923-4379-B40B-4001B804DA09}"/>
    <dgm:cxn modelId="{F8A97C70-36E3-45FD-AE5B-031DDF31A8FF}" type="presOf" srcId="{47C79838-C1CA-4987-98D1-277EE2ECD3DE}" destId="{1B445BA8-194B-48B6-ADA0-4DE1066128E7}" srcOrd="0" destOrd="0" presId="urn:microsoft.com/office/officeart/2005/8/layout/list1"/>
    <dgm:cxn modelId="{E2E5F69D-8B4A-4308-8EA4-4C71507D7CEE}" type="presOf" srcId="{6D264F15-641F-4290-B4AC-D7520212CF46}" destId="{3BA1B619-0FC4-4B66-9639-6F7A5ADE9DE9}" srcOrd="0" destOrd="1" presId="urn:microsoft.com/office/officeart/2005/8/layout/list1"/>
    <dgm:cxn modelId="{0F6155AA-5B58-4AB2-BA58-4F6FBC1BCAC8}" type="presOf" srcId="{F1FC2555-620C-49DB-898D-4F95A68F9EF9}" destId="{AE5AB11A-643C-4372-A657-46D45A6C63CC}" srcOrd="0" destOrd="0" presId="urn:microsoft.com/office/officeart/2005/8/layout/list1"/>
    <dgm:cxn modelId="{11B1E1AE-9690-4DEC-9A84-7C712F9699A4}" srcId="{A70B90D6-39E7-4A4E-AFBA-8FFBE94D03B8}" destId="{989AD855-3B32-4686-B671-3E686FC14115}" srcOrd="1" destOrd="0" parTransId="{A7EADC5A-04D9-4158-8ADC-E46095DD6937}" sibTransId="{C0A4786C-9477-4415-89B9-4A3000340D9D}"/>
    <dgm:cxn modelId="{283EFDD2-7313-4159-A250-0117D46483F4}" type="presOf" srcId="{A70B90D6-39E7-4A4E-AFBA-8FFBE94D03B8}" destId="{6CB7D981-C9F6-4573-81EC-9E8552BDA029}" srcOrd="0" destOrd="0" presId="urn:microsoft.com/office/officeart/2005/8/layout/list1"/>
    <dgm:cxn modelId="{AA5BC1DE-5D6E-4E9F-8ABA-3C944C5C42F3}" type="presOf" srcId="{AEB09646-BE4C-450E-84F3-C8226ECD0E27}" destId="{3BA1B619-0FC4-4B66-9639-6F7A5ADE9DE9}" srcOrd="0" destOrd="0" presId="urn:microsoft.com/office/officeart/2005/8/layout/list1"/>
    <dgm:cxn modelId="{D14EECE0-1B1B-407D-BA28-AE5A994FC2C5}" type="presOf" srcId="{9402FB6F-BD4E-41AC-AA92-DF6A5BCF4786}" destId="{C0ADC45B-3FC6-486D-991F-AD5ABBC89199}" srcOrd="0" destOrd="0" presId="urn:microsoft.com/office/officeart/2005/8/layout/list1"/>
    <dgm:cxn modelId="{03E7C3E9-4697-4966-AF34-101BDF4B6BB8}" type="presOf" srcId="{06C198C9-FF28-4229-A6D0-F2536A8CA5F3}" destId="{87BCB52D-BAEF-43C5-99B5-905EEC4119B1}" srcOrd="1" destOrd="0" presId="urn:microsoft.com/office/officeart/2005/8/layout/list1"/>
    <dgm:cxn modelId="{E115C8EA-EBCD-4EB8-917B-0D54E9AC7357}" type="presOf" srcId="{A70B90D6-39E7-4A4E-AFBA-8FFBE94D03B8}" destId="{C0C34584-D840-4C7A-9107-C201F536EC27}" srcOrd="1" destOrd="0" presId="urn:microsoft.com/office/officeart/2005/8/layout/list1"/>
    <dgm:cxn modelId="{9A37E8F0-D118-4155-8834-1FA52EB8FD7D}" type="presOf" srcId="{397C9214-5FE8-4321-A2D8-A31C2F1E003A}" destId="{1DFF01B6-A8F4-4DD3-96E6-AD040C0359EE}" srcOrd="1" destOrd="0" presId="urn:microsoft.com/office/officeart/2005/8/layout/list1"/>
    <dgm:cxn modelId="{CC17FAF3-1AA7-4241-B3A2-0E665EDA0E22}" type="presOf" srcId="{7373CDE9-D2D8-402F-A4C2-F98EF5496CAF}" destId="{1B445BA8-194B-48B6-ADA0-4DE1066128E7}" srcOrd="0" destOrd="3" presId="urn:microsoft.com/office/officeart/2005/8/layout/list1"/>
    <dgm:cxn modelId="{0226BCF6-3E8D-40C9-97F2-8CB898323F02}" type="presOf" srcId="{06C198C9-FF28-4229-A6D0-F2536A8CA5F3}" destId="{8D910C9B-AC4F-4119-AD70-526BFB7C025F}" srcOrd="0" destOrd="0" presId="urn:microsoft.com/office/officeart/2005/8/layout/list1"/>
    <dgm:cxn modelId="{2BC91BF7-4791-42E9-8D27-A855A84FA63A}" srcId="{06C198C9-FF28-4229-A6D0-F2536A8CA5F3}" destId="{AEB09646-BE4C-450E-84F3-C8226ECD0E27}" srcOrd="0" destOrd="0" parTransId="{93C4D063-30C4-4200-BA11-345E0DEAA4E1}" sibTransId="{F5635095-C134-4323-AE91-84B0B0E3E250}"/>
    <dgm:cxn modelId="{D0BD1FF8-07FE-4148-96D6-D89B53E50A2D}" srcId="{06C198C9-FF28-4229-A6D0-F2536A8CA5F3}" destId="{1FA37C33-149B-4ED4-A0FC-ED127E94E913}" srcOrd="2" destOrd="0" parTransId="{FF6D4C13-DA09-4AE8-B744-F08F9B639EAF}" sibTransId="{BEFC199E-E913-4F02-B070-946DA6402CE4}"/>
    <dgm:cxn modelId="{3ACF27FB-0730-488A-B080-CED2D0936D6D}" srcId="{F1FC2555-620C-49DB-898D-4F95A68F9EF9}" destId="{06C198C9-FF28-4229-A6D0-F2536A8CA5F3}" srcOrd="1" destOrd="0" parTransId="{6B341D8E-DD3A-47EA-823D-339EBE8E6DA7}" sibTransId="{D30F6568-6BD3-4CE7-8B68-263D392310BA}"/>
    <dgm:cxn modelId="{86591DFF-2BE6-4491-B3A7-7F557C926F84}" srcId="{F1FC2555-620C-49DB-898D-4F95A68F9EF9}" destId="{A70B90D6-39E7-4A4E-AFBA-8FFBE94D03B8}" srcOrd="0" destOrd="0" parTransId="{A38E4E36-9811-4514-8E71-D92152D4742C}" sibTransId="{FFF60DA3-3FD4-40A0-99EF-FD4BF4B85737}"/>
    <dgm:cxn modelId="{77D152E4-6B03-4460-8254-65B999D3C0BF}" type="presParOf" srcId="{AE5AB11A-643C-4372-A657-46D45A6C63CC}" destId="{FFF6BAAA-2414-4C8D-894E-CA5AC5C3B7B8}" srcOrd="0" destOrd="0" presId="urn:microsoft.com/office/officeart/2005/8/layout/list1"/>
    <dgm:cxn modelId="{8C926730-EB50-40D8-B479-0AE9E94FA847}" type="presParOf" srcId="{FFF6BAAA-2414-4C8D-894E-CA5AC5C3B7B8}" destId="{6CB7D981-C9F6-4573-81EC-9E8552BDA029}" srcOrd="0" destOrd="0" presId="urn:microsoft.com/office/officeart/2005/8/layout/list1"/>
    <dgm:cxn modelId="{7669B947-FA3B-4977-9649-4E9FFCD7078B}" type="presParOf" srcId="{FFF6BAAA-2414-4C8D-894E-CA5AC5C3B7B8}" destId="{C0C34584-D840-4C7A-9107-C201F536EC27}" srcOrd="1" destOrd="0" presId="urn:microsoft.com/office/officeart/2005/8/layout/list1"/>
    <dgm:cxn modelId="{1368DE7A-A12C-42AF-90D5-197E9C455319}" type="presParOf" srcId="{AE5AB11A-643C-4372-A657-46D45A6C63CC}" destId="{FD30C0A6-24C7-472A-A662-3D5EC418EE15}" srcOrd="1" destOrd="0" presId="urn:microsoft.com/office/officeart/2005/8/layout/list1"/>
    <dgm:cxn modelId="{0ACA46C2-E675-46FA-A17A-48023B2D1088}" type="presParOf" srcId="{AE5AB11A-643C-4372-A657-46D45A6C63CC}" destId="{C0ADC45B-3FC6-486D-991F-AD5ABBC89199}" srcOrd="2" destOrd="0" presId="urn:microsoft.com/office/officeart/2005/8/layout/list1"/>
    <dgm:cxn modelId="{151C8078-B853-4F02-8BEC-7E9B51E9F7E0}" type="presParOf" srcId="{AE5AB11A-643C-4372-A657-46D45A6C63CC}" destId="{81C36EFC-D304-427B-B3C5-71F128446D3C}" srcOrd="3" destOrd="0" presId="urn:microsoft.com/office/officeart/2005/8/layout/list1"/>
    <dgm:cxn modelId="{CBC2B4B4-7789-4CB4-8990-7DC05F93BCB8}" type="presParOf" srcId="{AE5AB11A-643C-4372-A657-46D45A6C63CC}" destId="{45D8D0D0-6668-41B7-A099-BDF42AAD4F4B}" srcOrd="4" destOrd="0" presId="urn:microsoft.com/office/officeart/2005/8/layout/list1"/>
    <dgm:cxn modelId="{0A3394D7-B3FA-4740-A8BF-F2D3EB1C06B3}" type="presParOf" srcId="{45D8D0D0-6668-41B7-A099-BDF42AAD4F4B}" destId="{8D910C9B-AC4F-4119-AD70-526BFB7C025F}" srcOrd="0" destOrd="0" presId="urn:microsoft.com/office/officeart/2005/8/layout/list1"/>
    <dgm:cxn modelId="{C87DBCF5-2764-4D5B-83C2-CE2790D65FBC}" type="presParOf" srcId="{45D8D0D0-6668-41B7-A099-BDF42AAD4F4B}" destId="{87BCB52D-BAEF-43C5-99B5-905EEC4119B1}" srcOrd="1" destOrd="0" presId="urn:microsoft.com/office/officeart/2005/8/layout/list1"/>
    <dgm:cxn modelId="{8EE79D02-3C5D-42B2-9822-3017521D6F32}" type="presParOf" srcId="{AE5AB11A-643C-4372-A657-46D45A6C63CC}" destId="{505AA37F-2B8A-4664-BEC6-81F38B24416C}" srcOrd="5" destOrd="0" presId="urn:microsoft.com/office/officeart/2005/8/layout/list1"/>
    <dgm:cxn modelId="{81A47F80-3A64-4DF0-B3FC-E5A208258413}" type="presParOf" srcId="{AE5AB11A-643C-4372-A657-46D45A6C63CC}" destId="{3BA1B619-0FC4-4B66-9639-6F7A5ADE9DE9}" srcOrd="6" destOrd="0" presId="urn:microsoft.com/office/officeart/2005/8/layout/list1"/>
    <dgm:cxn modelId="{DB661AFA-3799-4C03-8EE1-8932173ED0A6}" type="presParOf" srcId="{AE5AB11A-643C-4372-A657-46D45A6C63CC}" destId="{025EF4AC-8A62-4983-B672-EBB8A52C734D}" srcOrd="7" destOrd="0" presId="urn:microsoft.com/office/officeart/2005/8/layout/list1"/>
    <dgm:cxn modelId="{F127D547-0CB9-4937-8F13-3544232F4F9C}" type="presParOf" srcId="{AE5AB11A-643C-4372-A657-46D45A6C63CC}" destId="{21E3A4C7-B7A0-407C-88CB-69502F49C1FB}" srcOrd="8" destOrd="0" presId="urn:microsoft.com/office/officeart/2005/8/layout/list1"/>
    <dgm:cxn modelId="{7C158C38-E2D7-44A5-A3A8-BC75A09D2B02}" type="presParOf" srcId="{21E3A4C7-B7A0-407C-88CB-69502F49C1FB}" destId="{62ED6DF0-B7F8-4706-A604-AAB8D8FE1D5E}" srcOrd="0" destOrd="0" presId="urn:microsoft.com/office/officeart/2005/8/layout/list1"/>
    <dgm:cxn modelId="{9FDE9D0F-70EE-4285-B6AF-C472D04BCBEE}" type="presParOf" srcId="{21E3A4C7-B7A0-407C-88CB-69502F49C1FB}" destId="{1DFF01B6-A8F4-4DD3-96E6-AD040C0359EE}" srcOrd="1" destOrd="0" presId="urn:microsoft.com/office/officeart/2005/8/layout/list1"/>
    <dgm:cxn modelId="{F994C24F-519D-403F-B7F9-FAD25BC1A261}" type="presParOf" srcId="{AE5AB11A-643C-4372-A657-46D45A6C63CC}" destId="{9533ECBF-82D4-4491-9AD1-6D75FEBC2D09}" srcOrd="9" destOrd="0" presId="urn:microsoft.com/office/officeart/2005/8/layout/list1"/>
    <dgm:cxn modelId="{A5D9E361-9F9A-4E17-A3A7-64DC09AD9906}" type="presParOf" srcId="{AE5AB11A-643C-4372-A657-46D45A6C63CC}" destId="{1B445BA8-194B-48B6-ADA0-4DE1066128E7}"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538818B-EEA1-43FE-9ED8-D22AB3A10593}" type="doc">
      <dgm:prSet loTypeId="urn:microsoft.com/office/officeart/2005/8/layout/matrix1" loCatId="matrix" qsTypeId="urn:microsoft.com/office/officeart/2005/8/quickstyle/simple3" qsCatId="simple" csTypeId="urn:microsoft.com/office/officeart/2005/8/colors/accent2_2" csCatId="accent2" phldr="1"/>
      <dgm:spPr/>
      <dgm:t>
        <a:bodyPr/>
        <a:lstStyle/>
        <a:p>
          <a:endParaRPr lang="en-US"/>
        </a:p>
      </dgm:t>
    </dgm:pt>
    <dgm:pt modelId="{580E22FC-56BA-4571-8453-9D91E21CF95F}">
      <dgm:prSet phldrT="[Text]" custT="1"/>
      <dgm:spPr/>
      <dgm:t>
        <a:bodyPr/>
        <a:lstStyle/>
        <a:p>
          <a:r>
            <a:rPr lang="en-US" sz="3200" dirty="0"/>
            <a:t>Frequently Asked Questions</a:t>
          </a:r>
        </a:p>
      </dgm:t>
    </dgm:pt>
    <dgm:pt modelId="{8F127DCE-7081-428C-8480-B55A4678C984}" type="parTrans" cxnId="{DED16B35-05D5-42D4-8009-2BF559075BDF}">
      <dgm:prSet/>
      <dgm:spPr/>
      <dgm:t>
        <a:bodyPr/>
        <a:lstStyle/>
        <a:p>
          <a:endParaRPr lang="en-US"/>
        </a:p>
      </dgm:t>
    </dgm:pt>
    <dgm:pt modelId="{D013C507-BF2A-40D0-B2A4-1AB4E81A5899}" type="sibTrans" cxnId="{DED16B35-05D5-42D4-8009-2BF559075BDF}">
      <dgm:prSet/>
      <dgm:spPr/>
      <dgm:t>
        <a:bodyPr/>
        <a:lstStyle/>
        <a:p>
          <a:endParaRPr lang="en-US"/>
        </a:p>
      </dgm:t>
    </dgm:pt>
    <dgm:pt modelId="{93602F63-35D8-4DCB-932F-6A580AE590C3}">
      <dgm:prSet phldrT="[Text]" custT="1"/>
      <dgm:spPr/>
      <dgm:t>
        <a:bodyPr/>
        <a:lstStyle/>
        <a:p>
          <a:r>
            <a:rPr lang="en-US" sz="3200" dirty="0"/>
            <a:t>Other Questions</a:t>
          </a:r>
        </a:p>
      </dgm:t>
    </dgm:pt>
    <dgm:pt modelId="{CEDBAFD7-FE4F-4981-98A2-AAED05CB6172}" type="parTrans" cxnId="{69F051F6-A8F6-4C55-9835-716BA9AFA851}">
      <dgm:prSet/>
      <dgm:spPr/>
      <dgm:t>
        <a:bodyPr/>
        <a:lstStyle/>
        <a:p>
          <a:endParaRPr lang="en-US"/>
        </a:p>
      </dgm:t>
    </dgm:pt>
    <dgm:pt modelId="{9101C1FC-54A9-4B92-94A7-13196A306195}" type="sibTrans" cxnId="{69F051F6-A8F6-4C55-9835-716BA9AFA851}">
      <dgm:prSet/>
      <dgm:spPr/>
      <dgm:t>
        <a:bodyPr/>
        <a:lstStyle/>
        <a:p>
          <a:endParaRPr lang="en-US"/>
        </a:p>
      </dgm:t>
    </dgm:pt>
    <dgm:pt modelId="{47CF97FF-7614-4739-8FC7-A593FD62C3B2}">
      <dgm:prSet phldrT="[Text]" custT="1"/>
      <dgm:spPr/>
      <dgm:t>
        <a:bodyPr/>
        <a:lstStyle/>
        <a:p>
          <a:r>
            <a:rPr lang="en-US" sz="3200" dirty="0"/>
            <a:t>Concerns</a:t>
          </a:r>
        </a:p>
      </dgm:t>
    </dgm:pt>
    <dgm:pt modelId="{844C986E-BD2D-4E47-9A9C-947390EBF8C5}" type="parTrans" cxnId="{6CA9D4D8-9A8E-45BC-B3FC-6D7601B2083B}">
      <dgm:prSet/>
      <dgm:spPr/>
      <dgm:t>
        <a:bodyPr/>
        <a:lstStyle/>
        <a:p>
          <a:endParaRPr lang="en-US"/>
        </a:p>
      </dgm:t>
    </dgm:pt>
    <dgm:pt modelId="{8EDD6FE4-9ECB-4B59-9C4C-8A9110903596}" type="sibTrans" cxnId="{6CA9D4D8-9A8E-45BC-B3FC-6D7601B2083B}">
      <dgm:prSet/>
      <dgm:spPr/>
      <dgm:t>
        <a:bodyPr/>
        <a:lstStyle/>
        <a:p>
          <a:endParaRPr lang="en-US"/>
        </a:p>
      </dgm:t>
    </dgm:pt>
    <dgm:pt modelId="{A4619447-21A1-42A3-9851-B2A04512A8F3}">
      <dgm:prSet phldrT="[Text]" custT="1"/>
      <dgm:spPr/>
      <dgm:t>
        <a:bodyPr/>
        <a:lstStyle/>
        <a:p>
          <a:r>
            <a:rPr lang="en-US" sz="3200" dirty="0"/>
            <a:t>Next Steps</a:t>
          </a:r>
        </a:p>
      </dgm:t>
    </dgm:pt>
    <dgm:pt modelId="{D4AE31D8-9EC7-4B2B-AE67-06D49EF82A2E}" type="parTrans" cxnId="{2C464A03-2969-4A95-AB2C-BD6F9E7BA894}">
      <dgm:prSet/>
      <dgm:spPr/>
      <dgm:t>
        <a:bodyPr/>
        <a:lstStyle/>
        <a:p>
          <a:endParaRPr lang="en-US"/>
        </a:p>
      </dgm:t>
    </dgm:pt>
    <dgm:pt modelId="{1EC4EE33-3B20-478F-B14F-FF93515559AE}" type="sibTrans" cxnId="{2C464A03-2969-4A95-AB2C-BD6F9E7BA894}">
      <dgm:prSet/>
      <dgm:spPr/>
      <dgm:t>
        <a:bodyPr/>
        <a:lstStyle/>
        <a:p>
          <a:endParaRPr lang="en-US"/>
        </a:p>
      </dgm:t>
    </dgm:pt>
    <dgm:pt modelId="{3A9D08AE-EB88-418F-9AD4-E21ACA25065D}">
      <dgm:prSet phldrT="[Text]"/>
      <dgm:spPr/>
      <dgm:t>
        <a:bodyPr/>
        <a:lstStyle/>
        <a:p>
          <a:endParaRPr lang="en-US" dirty="0"/>
        </a:p>
      </dgm:t>
    </dgm:pt>
    <dgm:pt modelId="{C474D668-48BD-471F-ACFF-21DE35FA1461}" type="sibTrans" cxnId="{3EB83294-B43C-4C2C-A6C9-18D3CCBB782D}">
      <dgm:prSet/>
      <dgm:spPr/>
      <dgm:t>
        <a:bodyPr/>
        <a:lstStyle/>
        <a:p>
          <a:endParaRPr lang="en-US"/>
        </a:p>
      </dgm:t>
    </dgm:pt>
    <dgm:pt modelId="{29C6F57C-E333-4ECE-A655-7C007373FC38}" type="parTrans" cxnId="{3EB83294-B43C-4C2C-A6C9-18D3CCBB782D}">
      <dgm:prSet/>
      <dgm:spPr/>
      <dgm:t>
        <a:bodyPr/>
        <a:lstStyle/>
        <a:p>
          <a:endParaRPr lang="en-US"/>
        </a:p>
      </dgm:t>
    </dgm:pt>
    <dgm:pt modelId="{6149FB62-01D3-44EC-B951-A20536C322EB}" type="pres">
      <dgm:prSet presAssocID="{4538818B-EEA1-43FE-9ED8-D22AB3A10593}" presName="diagram" presStyleCnt="0">
        <dgm:presLayoutVars>
          <dgm:chMax val="1"/>
          <dgm:dir/>
          <dgm:animLvl val="ctr"/>
          <dgm:resizeHandles val="exact"/>
        </dgm:presLayoutVars>
      </dgm:prSet>
      <dgm:spPr/>
    </dgm:pt>
    <dgm:pt modelId="{17B37B28-71E3-4DEC-88B8-271141F707EC}" type="pres">
      <dgm:prSet presAssocID="{4538818B-EEA1-43FE-9ED8-D22AB3A10593}" presName="matrix" presStyleCnt="0"/>
      <dgm:spPr/>
    </dgm:pt>
    <dgm:pt modelId="{4515B562-AEB8-4A2F-B38F-DAA2CC27260C}" type="pres">
      <dgm:prSet presAssocID="{4538818B-EEA1-43FE-9ED8-D22AB3A10593}" presName="tile1" presStyleLbl="node1" presStyleIdx="0" presStyleCnt="4"/>
      <dgm:spPr/>
    </dgm:pt>
    <dgm:pt modelId="{552E6C19-CD46-43D0-BA38-418CE4AA192C}" type="pres">
      <dgm:prSet presAssocID="{4538818B-EEA1-43FE-9ED8-D22AB3A10593}" presName="tile1text" presStyleLbl="node1" presStyleIdx="0" presStyleCnt="4">
        <dgm:presLayoutVars>
          <dgm:chMax val="0"/>
          <dgm:chPref val="0"/>
          <dgm:bulletEnabled val="1"/>
        </dgm:presLayoutVars>
      </dgm:prSet>
      <dgm:spPr/>
    </dgm:pt>
    <dgm:pt modelId="{60B7FF45-2D13-49CE-98EA-5C2662F0BD80}" type="pres">
      <dgm:prSet presAssocID="{4538818B-EEA1-43FE-9ED8-D22AB3A10593}" presName="tile2" presStyleLbl="node1" presStyleIdx="1" presStyleCnt="4"/>
      <dgm:spPr/>
    </dgm:pt>
    <dgm:pt modelId="{8ABEC8BC-0702-4097-803C-1FE6B52EE322}" type="pres">
      <dgm:prSet presAssocID="{4538818B-EEA1-43FE-9ED8-D22AB3A10593}" presName="tile2text" presStyleLbl="node1" presStyleIdx="1" presStyleCnt="4">
        <dgm:presLayoutVars>
          <dgm:chMax val="0"/>
          <dgm:chPref val="0"/>
          <dgm:bulletEnabled val="1"/>
        </dgm:presLayoutVars>
      </dgm:prSet>
      <dgm:spPr/>
    </dgm:pt>
    <dgm:pt modelId="{AB52A7D8-D5E1-4A2C-AFBC-E7600E519A7D}" type="pres">
      <dgm:prSet presAssocID="{4538818B-EEA1-43FE-9ED8-D22AB3A10593}" presName="tile3" presStyleLbl="node1" presStyleIdx="2" presStyleCnt="4"/>
      <dgm:spPr/>
    </dgm:pt>
    <dgm:pt modelId="{EE9F29EC-9D59-4EF3-924C-985C00FDA6E7}" type="pres">
      <dgm:prSet presAssocID="{4538818B-EEA1-43FE-9ED8-D22AB3A10593}" presName="tile3text" presStyleLbl="node1" presStyleIdx="2" presStyleCnt="4">
        <dgm:presLayoutVars>
          <dgm:chMax val="0"/>
          <dgm:chPref val="0"/>
          <dgm:bulletEnabled val="1"/>
        </dgm:presLayoutVars>
      </dgm:prSet>
      <dgm:spPr/>
    </dgm:pt>
    <dgm:pt modelId="{CB135003-450D-4054-8117-049086C4BCA3}" type="pres">
      <dgm:prSet presAssocID="{4538818B-EEA1-43FE-9ED8-D22AB3A10593}" presName="tile4" presStyleLbl="node1" presStyleIdx="3" presStyleCnt="4"/>
      <dgm:spPr/>
    </dgm:pt>
    <dgm:pt modelId="{4FCF91D0-715F-497B-A845-911196F5DEED}" type="pres">
      <dgm:prSet presAssocID="{4538818B-EEA1-43FE-9ED8-D22AB3A10593}" presName="tile4text" presStyleLbl="node1" presStyleIdx="3" presStyleCnt="4">
        <dgm:presLayoutVars>
          <dgm:chMax val="0"/>
          <dgm:chPref val="0"/>
          <dgm:bulletEnabled val="1"/>
        </dgm:presLayoutVars>
      </dgm:prSet>
      <dgm:spPr/>
    </dgm:pt>
    <dgm:pt modelId="{C62C3232-B87E-4DA6-9CFE-63F94E8B9543}" type="pres">
      <dgm:prSet presAssocID="{4538818B-EEA1-43FE-9ED8-D22AB3A10593}" presName="centerTile" presStyleLbl="fgShp" presStyleIdx="0" presStyleCnt="1">
        <dgm:presLayoutVars>
          <dgm:chMax val="0"/>
          <dgm:chPref val="0"/>
        </dgm:presLayoutVars>
      </dgm:prSet>
      <dgm:spPr/>
    </dgm:pt>
  </dgm:ptLst>
  <dgm:cxnLst>
    <dgm:cxn modelId="{2C464A03-2969-4A95-AB2C-BD6F9E7BA894}" srcId="{3A9D08AE-EB88-418F-9AD4-E21ACA25065D}" destId="{A4619447-21A1-42A3-9851-B2A04512A8F3}" srcOrd="3" destOrd="0" parTransId="{D4AE31D8-9EC7-4B2B-AE67-06D49EF82A2E}" sibTransId="{1EC4EE33-3B20-478F-B14F-FF93515559AE}"/>
    <dgm:cxn modelId="{16BF161B-2C3C-49BD-86D6-DA8666705C78}" type="presOf" srcId="{3A9D08AE-EB88-418F-9AD4-E21ACA25065D}" destId="{C62C3232-B87E-4DA6-9CFE-63F94E8B9543}" srcOrd="0" destOrd="0" presId="urn:microsoft.com/office/officeart/2005/8/layout/matrix1"/>
    <dgm:cxn modelId="{DED16B35-05D5-42D4-8009-2BF559075BDF}" srcId="{3A9D08AE-EB88-418F-9AD4-E21ACA25065D}" destId="{580E22FC-56BA-4571-8453-9D91E21CF95F}" srcOrd="0" destOrd="0" parTransId="{8F127DCE-7081-428C-8480-B55A4678C984}" sibTransId="{D013C507-BF2A-40D0-B2A4-1AB4E81A5899}"/>
    <dgm:cxn modelId="{A7DCB335-6EC5-4A55-AEFD-F5C6243C0744}" type="presOf" srcId="{47CF97FF-7614-4739-8FC7-A593FD62C3B2}" destId="{EE9F29EC-9D59-4EF3-924C-985C00FDA6E7}" srcOrd="1" destOrd="0" presId="urn:microsoft.com/office/officeart/2005/8/layout/matrix1"/>
    <dgm:cxn modelId="{DAB21C6B-39C2-4A88-8B70-32E165986383}" type="presOf" srcId="{47CF97FF-7614-4739-8FC7-A593FD62C3B2}" destId="{AB52A7D8-D5E1-4A2C-AFBC-E7600E519A7D}" srcOrd="0" destOrd="0" presId="urn:microsoft.com/office/officeart/2005/8/layout/matrix1"/>
    <dgm:cxn modelId="{C1EF5F6C-8B94-4E53-BCC0-69C8251A8FFD}" type="presOf" srcId="{580E22FC-56BA-4571-8453-9D91E21CF95F}" destId="{4515B562-AEB8-4A2F-B38F-DAA2CC27260C}" srcOrd="0" destOrd="0" presId="urn:microsoft.com/office/officeart/2005/8/layout/matrix1"/>
    <dgm:cxn modelId="{67B04057-8E68-4757-A8D8-D54453C88BAC}" type="presOf" srcId="{93602F63-35D8-4DCB-932F-6A580AE590C3}" destId="{60B7FF45-2D13-49CE-98EA-5C2662F0BD80}" srcOrd="0" destOrd="0" presId="urn:microsoft.com/office/officeart/2005/8/layout/matrix1"/>
    <dgm:cxn modelId="{BA3E105A-CE66-4012-BDC8-ACF6771686D8}" type="presOf" srcId="{4538818B-EEA1-43FE-9ED8-D22AB3A10593}" destId="{6149FB62-01D3-44EC-B951-A20536C322EB}" srcOrd="0" destOrd="0" presId="urn:microsoft.com/office/officeart/2005/8/layout/matrix1"/>
    <dgm:cxn modelId="{68961E8A-9468-42A8-B315-377925566DD1}" type="presOf" srcId="{580E22FC-56BA-4571-8453-9D91E21CF95F}" destId="{552E6C19-CD46-43D0-BA38-418CE4AA192C}" srcOrd="1" destOrd="0" presId="urn:microsoft.com/office/officeart/2005/8/layout/matrix1"/>
    <dgm:cxn modelId="{3EB83294-B43C-4C2C-A6C9-18D3CCBB782D}" srcId="{4538818B-EEA1-43FE-9ED8-D22AB3A10593}" destId="{3A9D08AE-EB88-418F-9AD4-E21ACA25065D}" srcOrd="0" destOrd="0" parTransId="{29C6F57C-E333-4ECE-A655-7C007373FC38}" sibTransId="{C474D668-48BD-471F-ACFF-21DE35FA1461}"/>
    <dgm:cxn modelId="{67707797-FC9A-47A6-B1B6-1217CADA0821}" type="presOf" srcId="{A4619447-21A1-42A3-9851-B2A04512A8F3}" destId="{4FCF91D0-715F-497B-A845-911196F5DEED}" srcOrd="1" destOrd="0" presId="urn:microsoft.com/office/officeart/2005/8/layout/matrix1"/>
    <dgm:cxn modelId="{DA08D3A7-CC6B-4D0C-ACE4-93D77580861C}" type="presOf" srcId="{A4619447-21A1-42A3-9851-B2A04512A8F3}" destId="{CB135003-450D-4054-8117-049086C4BCA3}" srcOrd="0" destOrd="0" presId="urn:microsoft.com/office/officeart/2005/8/layout/matrix1"/>
    <dgm:cxn modelId="{6CA9D4D8-9A8E-45BC-B3FC-6D7601B2083B}" srcId="{3A9D08AE-EB88-418F-9AD4-E21ACA25065D}" destId="{47CF97FF-7614-4739-8FC7-A593FD62C3B2}" srcOrd="2" destOrd="0" parTransId="{844C986E-BD2D-4E47-9A9C-947390EBF8C5}" sibTransId="{8EDD6FE4-9ECB-4B59-9C4C-8A9110903596}"/>
    <dgm:cxn modelId="{FD799AEA-6257-4517-AEBF-4D083CAA7B96}" type="presOf" srcId="{93602F63-35D8-4DCB-932F-6A580AE590C3}" destId="{8ABEC8BC-0702-4097-803C-1FE6B52EE322}" srcOrd="1" destOrd="0" presId="urn:microsoft.com/office/officeart/2005/8/layout/matrix1"/>
    <dgm:cxn modelId="{69F051F6-A8F6-4C55-9835-716BA9AFA851}" srcId="{3A9D08AE-EB88-418F-9AD4-E21ACA25065D}" destId="{93602F63-35D8-4DCB-932F-6A580AE590C3}" srcOrd="1" destOrd="0" parTransId="{CEDBAFD7-FE4F-4981-98A2-AAED05CB6172}" sibTransId="{9101C1FC-54A9-4B92-94A7-13196A306195}"/>
    <dgm:cxn modelId="{611E1D2F-8E12-4EE3-A412-6F3CE501F78D}" type="presParOf" srcId="{6149FB62-01D3-44EC-B951-A20536C322EB}" destId="{17B37B28-71E3-4DEC-88B8-271141F707EC}" srcOrd="0" destOrd="0" presId="urn:microsoft.com/office/officeart/2005/8/layout/matrix1"/>
    <dgm:cxn modelId="{4EF59271-F1BD-41F2-BD1B-1AB60E79D778}" type="presParOf" srcId="{17B37B28-71E3-4DEC-88B8-271141F707EC}" destId="{4515B562-AEB8-4A2F-B38F-DAA2CC27260C}" srcOrd="0" destOrd="0" presId="urn:microsoft.com/office/officeart/2005/8/layout/matrix1"/>
    <dgm:cxn modelId="{50EC5E53-1BC3-4B94-8324-87D66344619B}" type="presParOf" srcId="{17B37B28-71E3-4DEC-88B8-271141F707EC}" destId="{552E6C19-CD46-43D0-BA38-418CE4AA192C}" srcOrd="1" destOrd="0" presId="urn:microsoft.com/office/officeart/2005/8/layout/matrix1"/>
    <dgm:cxn modelId="{F7BBD61D-0B1A-4E5F-9B04-429137C53B53}" type="presParOf" srcId="{17B37B28-71E3-4DEC-88B8-271141F707EC}" destId="{60B7FF45-2D13-49CE-98EA-5C2662F0BD80}" srcOrd="2" destOrd="0" presId="urn:microsoft.com/office/officeart/2005/8/layout/matrix1"/>
    <dgm:cxn modelId="{5700A354-77ED-4859-A3B3-49D415AC049D}" type="presParOf" srcId="{17B37B28-71E3-4DEC-88B8-271141F707EC}" destId="{8ABEC8BC-0702-4097-803C-1FE6B52EE322}" srcOrd="3" destOrd="0" presId="urn:microsoft.com/office/officeart/2005/8/layout/matrix1"/>
    <dgm:cxn modelId="{42B48189-B94C-402A-A257-A01C075A79CC}" type="presParOf" srcId="{17B37B28-71E3-4DEC-88B8-271141F707EC}" destId="{AB52A7D8-D5E1-4A2C-AFBC-E7600E519A7D}" srcOrd="4" destOrd="0" presId="urn:microsoft.com/office/officeart/2005/8/layout/matrix1"/>
    <dgm:cxn modelId="{50ABCA1B-11BC-4923-9C79-5B940295777C}" type="presParOf" srcId="{17B37B28-71E3-4DEC-88B8-271141F707EC}" destId="{EE9F29EC-9D59-4EF3-924C-985C00FDA6E7}" srcOrd="5" destOrd="0" presId="urn:microsoft.com/office/officeart/2005/8/layout/matrix1"/>
    <dgm:cxn modelId="{4E3DAD34-B4BE-4F10-90BC-BB9943C98CD3}" type="presParOf" srcId="{17B37B28-71E3-4DEC-88B8-271141F707EC}" destId="{CB135003-450D-4054-8117-049086C4BCA3}" srcOrd="6" destOrd="0" presId="urn:microsoft.com/office/officeart/2005/8/layout/matrix1"/>
    <dgm:cxn modelId="{270F91D5-6C13-480D-937B-60FB699A8A95}" type="presParOf" srcId="{17B37B28-71E3-4DEC-88B8-271141F707EC}" destId="{4FCF91D0-715F-497B-A845-911196F5DEED}" srcOrd="7" destOrd="0" presId="urn:microsoft.com/office/officeart/2005/8/layout/matrix1"/>
    <dgm:cxn modelId="{1322F3B7-9DA6-4E8C-B5B3-3935165AD9D3}" type="presParOf" srcId="{6149FB62-01D3-44EC-B951-A20536C322EB}" destId="{C62C3232-B87E-4DA6-9CFE-63F94E8B9543}"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FD2F4CD-9B0A-47F5-9103-E801F0AFA799}"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795228DB-5C7B-462A-A767-679DE3748877}">
      <dgm:prSet phldrT="[Text]"/>
      <dgm:spPr/>
      <dgm:t>
        <a:bodyPr/>
        <a:lstStyle/>
        <a:p>
          <a:r>
            <a:rPr lang="en-US" dirty="0"/>
            <a:t>1</a:t>
          </a:r>
        </a:p>
      </dgm:t>
    </dgm:pt>
    <dgm:pt modelId="{576088FA-AEE3-46B6-89E2-EB5B0489C87A}" type="parTrans" cxnId="{A1559825-7E9D-4817-A2DF-DF1CB3C786E2}">
      <dgm:prSet/>
      <dgm:spPr/>
      <dgm:t>
        <a:bodyPr/>
        <a:lstStyle/>
        <a:p>
          <a:endParaRPr lang="en-US"/>
        </a:p>
      </dgm:t>
    </dgm:pt>
    <dgm:pt modelId="{6B8D327F-D42B-4422-B5E4-0E2632D73064}" type="sibTrans" cxnId="{A1559825-7E9D-4817-A2DF-DF1CB3C786E2}">
      <dgm:prSet/>
      <dgm:spPr/>
      <dgm:t>
        <a:bodyPr/>
        <a:lstStyle/>
        <a:p>
          <a:endParaRPr lang="en-US"/>
        </a:p>
      </dgm:t>
    </dgm:pt>
    <dgm:pt modelId="{BF94C06D-3B28-44AD-A0BE-F751C0269257}">
      <dgm:prSet phldrT="[Text]"/>
      <dgm:spPr/>
      <dgm:t>
        <a:bodyPr/>
        <a:lstStyle/>
        <a:p>
          <a:r>
            <a:rPr lang="en-US" dirty="0"/>
            <a:t>Contact all Partners!</a:t>
          </a:r>
        </a:p>
      </dgm:t>
    </dgm:pt>
    <dgm:pt modelId="{9AF65C31-8E2B-4CB8-8A70-BC5CE87AD364}" type="parTrans" cxnId="{C1190DBA-22FF-4A09-AE23-611C88C1F5D8}">
      <dgm:prSet/>
      <dgm:spPr/>
      <dgm:t>
        <a:bodyPr/>
        <a:lstStyle/>
        <a:p>
          <a:endParaRPr lang="en-US"/>
        </a:p>
      </dgm:t>
    </dgm:pt>
    <dgm:pt modelId="{7E662A0F-10B9-4E49-9386-F623EAADBE46}" type="sibTrans" cxnId="{C1190DBA-22FF-4A09-AE23-611C88C1F5D8}">
      <dgm:prSet/>
      <dgm:spPr/>
      <dgm:t>
        <a:bodyPr/>
        <a:lstStyle/>
        <a:p>
          <a:endParaRPr lang="en-US"/>
        </a:p>
      </dgm:t>
    </dgm:pt>
    <dgm:pt modelId="{01CC1B6A-34E2-4598-8989-973BAD32D0AA}">
      <dgm:prSet phldrT="[Text]"/>
      <dgm:spPr/>
      <dgm:t>
        <a:bodyPr/>
        <a:lstStyle/>
        <a:p>
          <a:r>
            <a:rPr lang="en-US" dirty="0"/>
            <a:t>2</a:t>
          </a:r>
        </a:p>
      </dgm:t>
    </dgm:pt>
    <dgm:pt modelId="{04E8DD63-D7C6-4D1A-BFDC-25BAE7A73F66}" type="parTrans" cxnId="{60553849-5CBD-4E03-B98B-C31C1FCBCDB1}">
      <dgm:prSet/>
      <dgm:spPr/>
      <dgm:t>
        <a:bodyPr/>
        <a:lstStyle/>
        <a:p>
          <a:endParaRPr lang="en-US"/>
        </a:p>
      </dgm:t>
    </dgm:pt>
    <dgm:pt modelId="{66D13475-8F7A-4454-9C72-EB8F795F38DE}" type="sibTrans" cxnId="{60553849-5CBD-4E03-B98B-C31C1FCBCDB1}">
      <dgm:prSet/>
      <dgm:spPr/>
      <dgm:t>
        <a:bodyPr/>
        <a:lstStyle/>
        <a:p>
          <a:endParaRPr lang="en-US"/>
        </a:p>
      </dgm:t>
    </dgm:pt>
    <dgm:pt modelId="{26F62971-528E-4E75-B7C3-595F496B496E}">
      <dgm:prSet phldrT="[Text]"/>
      <dgm:spPr/>
      <dgm:t>
        <a:bodyPr/>
        <a:lstStyle/>
        <a:p>
          <a:r>
            <a:rPr lang="en-US" dirty="0"/>
            <a:t>Meet with each</a:t>
          </a:r>
        </a:p>
      </dgm:t>
    </dgm:pt>
    <dgm:pt modelId="{2334FE04-F2B5-4407-82FE-41AD4C46FD7A}" type="parTrans" cxnId="{082046E6-1A52-488B-A0A2-9A972DCD6952}">
      <dgm:prSet/>
      <dgm:spPr/>
      <dgm:t>
        <a:bodyPr/>
        <a:lstStyle/>
        <a:p>
          <a:endParaRPr lang="en-US"/>
        </a:p>
      </dgm:t>
    </dgm:pt>
    <dgm:pt modelId="{8751BD6F-D498-4CB8-8A13-9D8EAA41FF6A}" type="sibTrans" cxnId="{082046E6-1A52-488B-A0A2-9A972DCD6952}">
      <dgm:prSet/>
      <dgm:spPr/>
      <dgm:t>
        <a:bodyPr/>
        <a:lstStyle/>
        <a:p>
          <a:endParaRPr lang="en-US"/>
        </a:p>
      </dgm:t>
    </dgm:pt>
    <dgm:pt modelId="{C41FA035-7761-4713-8761-06D596C92F3B}">
      <dgm:prSet phldrT="[Text]"/>
      <dgm:spPr/>
      <dgm:t>
        <a:bodyPr/>
        <a:lstStyle/>
        <a:p>
          <a:r>
            <a:rPr lang="en-US" dirty="0"/>
            <a:t>3</a:t>
          </a:r>
        </a:p>
      </dgm:t>
    </dgm:pt>
    <dgm:pt modelId="{5287D0A7-40E6-4742-9125-A41AA32A59C7}" type="parTrans" cxnId="{752E233D-C598-48BA-9430-19FEBDBE8E26}">
      <dgm:prSet/>
      <dgm:spPr/>
      <dgm:t>
        <a:bodyPr/>
        <a:lstStyle/>
        <a:p>
          <a:endParaRPr lang="en-US"/>
        </a:p>
      </dgm:t>
    </dgm:pt>
    <dgm:pt modelId="{4DAE4698-7145-4A9E-9FF2-36A5DDF98C44}" type="sibTrans" cxnId="{752E233D-C598-48BA-9430-19FEBDBE8E26}">
      <dgm:prSet/>
      <dgm:spPr/>
      <dgm:t>
        <a:bodyPr/>
        <a:lstStyle/>
        <a:p>
          <a:endParaRPr lang="en-US"/>
        </a:p>
      </dgm:t>
    </dgm:pt>
    <dgm:pt modelId="{25634D2B-4587-42B9-9D4A-399997357B5F}">
      <dgm:prSet phldrT="[Text]"/>
      <dgm:spPr/>
      <dgm:t>
        <a:bodyPr/>
        <a:lstStyle/>
        <a:p>
          <a:r>
            <a:rPr lang="en-US" dirty="0"/>
            <a:t>Read for the Record: Decide plans</a:t>
          </a:r>
        </a:p>
      </dgm:t>
    </dgm:pt>
    <dgm:pt modelId="{F6A96F4B-A9F4-419F-AB21-DC77DB61C03A}" type="parTrans" cxnId="{A5AFB60E-3330-4554-A321-5EEEA99DD637}">
      <dgm:prSet/>
      <dgm:spPr/>
      <dgm:t>
        <a:bodyPr/>
        <a:lstStyle/>
        <a:p>
          <a:endParaRPr lang="en-US"/>
        </a:p>
      </dgm:t>
    </dgm:pt>
    <dgm:pt modelId="{9C2871BE-E08C-4F60-A507-F36B633DD27A}" type="sibTrans" cxnId="{A5AFB60E-3330-4554-A321-5EEEA99DD637}">
      <dgm:prSet/>
      <dgm:spPr/>
      <dgm:t>
        <a:bodyPr/>
        <a:lstStyle/>
        <a:p>
          <a:endParaRPr lang="en-US"/>
        </a:p>
      </dgm:t>
    </dgm:pt>
    <dgm:pt modelId="{6715D4E4-7C91-4232-B3E8-DBDEE76146B1}">
      <dgm:prSet phldrT="[Text]"/>
      <dgm:spPr/>
      <dgm:t>
        <a:bodyPr/>
        <a:lstStyle/>
        <a:p>
          <a:r>
            <a:rPr lang="en-US" dirty="0"/>
            <a:t>Confirm number of children in each age group</a:t>
          </a:r>
        </a:p>
      </dgm:t>
    </dgm:pt>
    <dgm:pt modelId="{F818637B-B695-46F1-BD2E-19AF2E1E14D8}" type="parTrans" cxnId="{FEB61B74-84BB-4DD1-84A1-903B49125088}">
      <dgm:prSet/>
      <dgm:spPr/>
      <dgm:t>
        <a:bodyPr/>
        <a:lstStyle/>
        <a:p>
          <a:endParaRPr lang="en-US"/>
        </a:p>
      </dgm:t>
    </dgm:pt>
    <dgm:pt modelId="{A4B4B36B-EB2F-45F9-9DD2-99F206690A3C}" type="sibTrans" cxnId="{FEB61B74-84BB-4DD1-84A1-903B49125088}">
      <dgm:prSet/>
      <dgm:spPr/>
      <dgm:t>
        <a:bodyPr/>
        <a:lstStyle/>
        <a:p>
          <a:endParaRPr lang="en-US"/>
        </a:p>
      </dgm:t>
    </dgm:pt>
    <dgm:pt modelId="{3EB708C1-1C13-464D-9A73-587B43D38381}">
      <dgm:prSet phldrT="[Text]"/>
      <dgm:spPr/>
      <dgm:t>
        <a:bodyPr/>
        <a:lstStyle/>
        <a:p>
          <a:r>
            <a:rPr lang="en-US" dirty="0"/>
            <a:t>Use worksheet to plan visits and contingency plans</a:t>
          </a:r>
        </a:p>
      </dgm:t>
    </dgm:pt>
    <dgm:pt modelId="{A3806AA6-8E45-4B1C-8961-2359E33D5CDD}" type="parTrans" cxnId="{DAC4C82B-581F-4FEF-B0D2-D503DB1E42AD}">
      <dgm:prSet/>
      <dgm:spPr/>
      <dgm:t>
        <a:bodyPr/>
        <a:lstStyle/>
        <a:p>
          <a:endParaRPr lang="en-US"/>
        </a:p>
      </dgm:t>
    </dgm:pt>
    <dgm:pt modelId="{2A9280A1-F3E5-4465-82B0-B84261C557D3}" type="sibTrans" cxnId="{DAC4C82B-581F-4FEF-B0D2-D503DB1E42AD}">
      <dgm:prSet/>
      <dgm:spPr/>
      <dgm:t>
        <a:bodyPr/>
        <a:lstStyle/>
        <a:p>
          <a:endParaRPr lang="en-US"/>
        </a:p>
      </dgm:t>
    </dgm:pt>
    <dgm:pt modelId="{666C8951-8BB6-4660-9805-A2A4F0937955}">
      <dgm:prSet phldrT="[Text]"/>
      <dgm:spPr/>
      <dgm:t>
        <a:bodyPr/>
        <a:lstStyle/>
        <a:p>
          <a:r>
            <a:rPr lang="en-US" dirty="0"/>
            <a:t>Send confirmed enrollment numbers for each partner in JotForm by Sept. 15</a:t>
          </a:r>
        </a:p>
      </dgm:t>
    </dgm:pt>
    <dgm:pt modelId="{35534D1D-ABBF-44D5-A592-8CE0F4477CDE}" type="parTrans" cxnId="{36C35FE1-E5E9-4085-93D6-2EBB4CA8FA63}">
      <dgm:prSet/>
      <dgm:spPr/>
      <dgm:t>
        <a:bodyPr/>
        <a:lstStyle/>
        <a:p>
          <a:endParaRPr lang="en-US"/>
        </a:p>
      </dgm:t>
    </dgm:pt>
    <dgm:pt modelId="{3FD09773-8BAB-4B99-A233-2E6359CA18E6}" type="sibTrans" cxnId="{36C35FE1-E5E9-4085-93D6-2EBB4CA8FA63}">
      <dgm:prSet/>
      <dgm:spPr/>
      <dgm:t>
        <a:bodyPr/>
        <a:lstStyle/>
        <a:p>
          <a:endParaRPr lang="en-US"/>
        </a:p>
      </dgm:t>
    </dgm:pt>
    <dgm:pt modelId="{C93F8AC1-7773-435C-80DA-1955624EC6C6}">
      <dgm:prSet phldrT="[Text]"/>
      <dgm:spPr/>
      <dgm:t>
        <a:bodyPr/>
        <a:lstStyle/>
        <a:p>
          <a:r>
            <a:rPr lang="en-US" dirty="0"/>
            <a:t>https://form.jotform.com/icfl/MFB-final-enrollment-numbers</a:t>
          </a:r>
        </a:p>
      </dgm:t>
    </dgm:pt>
    <dgm:pt modelId="{B0E4A21C-1379-49F1-A93C-2F8B6884FB67}" type="parTrans" cxnId="{EBE47D4A-7773-4CBA-B1EB-94D95CD50EBF}">
      <dgm:prSet/>
      <dgm:spPr/>
      <dgm:t>
        <a:bodyPr/>
        <a:lstStyle/>
        <a:p>
          <a:endParaRPr lang="en-US"/>
        </a:p>
      </dgm:t>
    </dgm:pt>
    <dgm:pt modelId="{0D2C61BE-E865-44C1-9CA8-2DDE3CF4C7D1}" type="sibTrans" cxnId="{EBE47D4A-7773-4CBA-B1EB-94D95CD50EBF}">
      <dgm:prSet/>
      <dgm:spPr/>
      <dgm:t>
        <a:bodyPr/>
        <a:lstStyle/>
        <a:p>
          <a:endParaRPr lang="en-US"/>
        </a:p>
      </dgm:t>
    </dgm:pt>
    <dgm:pt modelId="{DA376BF1-7224-4037-A221-7D62BEC4B2A8}" type="pres">
      <dgm:prSet presAssocID="{6FD2F4CD-9B0A-47F5-9103-E801F0AFA799}" presName="linear" presStyleCnt="0">
        <dgm:presLayoutVars>
          <dgm:dir/>
          <dgm:animLvl val="lvl"/>
          <dgm:resizeHandles val="exact"/>
        </dgm:presLayoutVars>
      </dgm:prSet>
      <dgm:spPr/>
    </dgm:pt>
    <dgm:pt modelId="{77C55417-D47D-4B3C-8144-6942F2A0C6FB}" type="pres">
      <dgm:prSet presAssocID="{795228DB-5C7B-462A-A767-679DE3748877}" presName="parentLin" presStyleCnt="0"/>
      <dgm:spPr/>
    </dgm:pt>
    <dgm:pt modelId="{9356393D-0236-4C04-BB84-69F14A2B71B9}" type="pres">
      <dgm:prSet presAssocID="{795228DB-5C7B-462A-A767-679DE3748877}" presName="parentLeftMargin" presStyleLbl="node1" presStyleIdx="0" presStyleCnt="3"/>
      <dgm:spPr/>
    </dgm:pt>
    <dgm:pt modelId="{A2B1E74B-D50E-4D7A-AA55-9290FBC7D109}" type="pres">
      <dgm:prSet presAssocID="{795228DB-5C7B-462A-A767-679DE3748877}" presName="parentText" presStyleLbl="node1" presStyleIdx="0" presStyleCnt="3">
        <dgm:presLayoutVars>
          <dgm:chMax val="0"/>
          <dgm:bulletEnabled val="1"/>
        </dgm:presLayoutVars>
      </dgm:prSet>
      <dgm:spPr/>
    </dgm:pt>
    <dgm:pt modelId="{FE356464-5216-4A83-9A9E-7165C4ECA12B}" type="pres">
      <dgm:prSet presAssocID="{795228DB-5C7B-462A-A767-679DE3748877}" presName="negativeSpace" presStyleCnt="0"/>
      <dgm:spPr/>
    </dgm:pt>
    <dgm:pt modelId="{33D1E1D6-AEC0-48AE-AEC1-6CD91C3AB3AE}" type="pres">
      <dgm:prSet presAssocID="{795228DB-5C7B-462A-A767-679DE3748877}" presName="childText" presStyleLbl="conFgAcc1" presStyleIdx="0" presStyleCnt="3">
        <dgm:presLayoutVars>
          <dgm:bulletEnabled val="1"/>
        </dgm:presLayoutVars>
      </dgm:prSet>
      <dgm:spPr/>
    </dgm:pt>
    <dgm:pt modelId="{FEE4E16A-C08D-430E-B479-1F7AF754C37A}" type="pres">
      <dgm:prSet presAssocID="{6B8D327F-D42B-4422-B5E4-0E2632D73064}" presName="spaceBetweenRectangles" presStyleCnt="0"/>
      <dgm:spPr/>
    </dgm:pt>
    <dgm:pt modelId="{E037C5B9-6DA0-4AE7-AC22-C959049E8D86}" type="pres">
      <dgm:prSet presAssocID="{01CC1B6A-34E2-4598-8989-973BAD32D0AA}" presName="parentLin" presStyleCnt="0"/>
      <dgm:spPr/>
    </dgm:pt>
    <dgm:pt modelId="{9A3AD0BB-E278-435B-B9D8-3CE4492653E6}" type="pres">
      <dgm:prSet presAssocID="{01CC1B6A-34E2-4598-8989-973BAD32D0AA}" presName="parentLeftMargin" presStyleLbl="node1" presStyleIdx="0" presStyleCnt="3"/>
      <dgm:spPr/>
    </dgm:pt>
    <dgm:pt modelId="{21403A17-1F2B-4454-84D2-F1EDD4182275}" type="pres">
      <dgm:prSet presAssocID="{01CC1B6A-34E2-4598-8989-973BAD32D0AA}" presName="parentText" presStyleLbl="node1" presStyleIdx="1" presStyleCnt="3">
        <dgm:presLayoutVars>
          <dgm:chMax val="0"/>
          <dgm:bulletEnabled val="1"/>
        </dgm:presLayoutVars>
      </dgm:prSet>
      <dgm:spPr/>
    </dgm:pt>
    <dgm:pt modelId="{64421934-08D5-4DDB-AC6C-3AE859B96A99}" type="pres">
      <dgm:prSet presAssocID="{01CC1B6A-34E2-4598-8989-973BAD32D0AA}" presName="negativeSpace" presStyleCnt="0"/>
      <dgm:spPr/>
    </dgm:pt>
    <dgm:pt modelId="{86FEB171-9A71-4495-9635-9C0D4DF21E88}" type="pres">
      <dgm:prSet presAssocID="{01CC1B6A-34E2-4598-8989-973BAD32D0AA}" presName="childText" presStyleLbl="conFgAcc1" presStyleIdx="1" presStyleCnt="3">
        <dgm:presLayoutVars>
          <dgm:bulletEnabled val="1"/>
        </dgm:presLayoutVars>
      </dgm:prSet>
      <dgm:spPr/>
    </dgm:pt>
    <dgm:pt modelId="{AE6EA535-1649-42D7-8DEE-30C50AEFA611}" type="pres">
      <dgm:prSet presAssocID="{66D13475-8F7A-4454-9C72-EB8F795F38DE}" presName="spaceBetweenRectangles" presStyleCnt="0"/>
      <dgm:spPr/>
    </dgm:pt>
    <dgm:pt modelId="{5D9449C2-1138-4A29-A4AA-17BFB642E675}" type="pres">
      <dgm:prSet presAssocID="{C41FA035-7761-4713-8761-06D596C92F3B}" presName="parentLin" presStyleCnt="0"/>
      <dgm:spPr/>
    </dgm:pt>
    <dgm:pt modelId="{1CD49C64-99B4-406A-8828-DF85407030CC}" type="pres">
      <dgm:prSet presAssocID="{C41FA035-7761-4713-8761-06D596C92F3B}" presName="parentLeftMargin" presStyleLbl="node1" presStyleIdx="1" presStyleCnt="3"/>
      <dgm:spPr/>
    </dgm:pt>
    <dgm:pt modelId="{7435B7A9-D657-453B-AD2D-88D8C1CCF7B9}" type="pres">
      <dgm:prSet presAssocID="{C41FA035-7761-4713-8761-06D596C92F3B}" presName="parentText" presStyleLbl="node1" presStyleIdx="2" presStyleCnt="3">
        <dgm:presLayoutVars>
          <dgm:chMax val="0"/>
          <dgm:bulletEnabled val="1"/>
        </dgm:presLayoutVars>
      </dgm:prSet>
      <dgm:spPr/>
    </dgm:pt>
    <dgm:pt modelId="{21169B9C-9A2F-464C-9A52-D5A1FC6C197F}" type="pres">
      <dgm:prSet presAssocID="{C41FA035-7761-4713-8761-06D596C92F3B}" presName="negativeSpace" presStyleCnt="0"/>
      <dgm:spPr/>
    </dgm:pt>
    <dgm:pt modelId="{4957684A-EAA7-4D40-991B-001C0BBDA55C}" type="pres">
      <dgm:prSet presAssocID="{C41FA035-7761-4713-8761-06D596C92F3B}" presName="childText" presStyleLbl="conFgAcc1" presStyleIdx="2" presStyleCnt="3">
        <dgm:presLayoutVars>
          <dgm:bulletEnabled val="1"/>
        </dgm:presLayoutVars>
      </dgm:prSet>
      <dgm:spPr/>
    </dgm:pt>
  </dgm:ptLst>
  <dgm:cxnLst>
    <dgm:cxn modelId="{67A91801-2AA4-4AEF-A032-2A7A70B5505B}" type="presOf" srcId="{6715D4E4-7C91-4232-B3E8-DBDEE76146B1}" destId="{86FEB171-9A71-4495-9635-9C0D4DF21E88}" srcOrd="0" destOrd="1" presId="urn:microsoft.com/office/officeart/2005/8/layout/list1"/>
    <dgm:cxn modelId="{A5AFB60E-3330-4554-A321-5EEEA99DD637}" srcId="{C41FA035-7761-4713-8761-06D596C92F3B}" destId="{25634D2B-4587-42B9-9D4A-399997357B5F}" srcOrd="0" destOrd="0" parTransId="{F6A96F4B-A9F4-419F-AB21-DC77DB61C03A}" sibTransId="{9C2871BE-E08C-4F60-A507-F36B633DD27A}"/>
    <dgm:cxn modelId="{6B74FC0F-C6E4-4452-9C6E-800A3825B740}" type="presOf" srcId="{3EB708C1-1C13-464D-9A73-587B43D38381}" destId="{86FEB171-9A71-4495-9635-9C0D4DF21E88}" srcOrd="0" destOrd="2" presId="urn:microsoft.com/office/officeart/2005/8/layout/list1"/>
    <dgm:cxn modelId="{FB871823-F9B4-461C-9ABF-1E20719497F5}" type="presOf" srcId="{01CC1B6A-34E2-4598-8989-973BAD32D0AA}" destId="{21403A17-1F2B-4454-84D2-F1EDD4182275}" srcOrd="1" destOrd="0" presId="urn:microsoft.com/office/officeart/2005/8/layout/list1"/>
    <dgm:cxn modelId="{24CE7224-3CE5-42D2-835F-0E39D66713BA}" type="presOf" srcId="{01CC1B6A-34E2-4598-8989-973BAD32D0AA}" destId="{9A3AD0BB-E278-435B-B9D8-3CE4492653E6}" srcOrd="0" destOrd="0" presId="urn:microsoft.com/office/officeart/2005/8/layout/list1"/>
    <dgm:cxn modelId="{A1559825-7E9D-4817-A2DF-DF1CB3C786E2}" srcId="{6FD2F4CD-9B0A-47F5-9103-E801F0AFA799}" destId="{795228DB-5C7B-462A-A767-679DE3748877}" srcOrd="0" destOrd="0" parTransId="{576088FA-AEE3-46B6-89E2-EB5B0489C87A}" sibTransId="{6B8D327F-D42B-4422-B5E4-0E2632D73064}"/>
    <dgm:cxn modelId="{DAC4C82B-581F-4FEF-B0D2-D503DB1E42AD}" srcId="{01CC1B6A-34E2-4598-8989-973BAD32D0AA}" destId="{3EB708C1-1C13-464D-9A73-587B43D38381}" srcOrd="2" destOrd="0" parTransId="{A3806AA6-8E45-4B1C-8961-2359E33D5CDD}" sibTransId="{2A9280A1-F3E5-4465-82B0-B84261C557D3}"/>
    <dgm:cxn modelId="{752E233D-C598-48BA-9430-19FEBDBE8E26}" srcId="{6FD2F4CD-9B0A-47F5-9103-E801F0AFA799}" destId="{C41FA035-7761-4713-8761-06D596C92F3B}" srcOrd="2" destOrd="0" parTransId="{5287D0A7-40E6-4742-9125-A41AA32A59C7}" sibTransId="{4DAE4698-7145-4A9E-9FF2-36A5DDF98C44}"/>
    <dgm:cxn modelId="{72DFB740-D969-4A0B-A8CE-3439005DDAEC}" type="presOf" srcId="{C41FA035-7761-4713-8761-06D596C92F3B}" destId="{1CD49C64-99B4-406A-8828-DF85407030CC}" srcOrd="0" destOrd="0" presId="urn:microsoft.com/office/officeart/2005/8/layout/list1"/>
    <dgm:cxn modelId="{49E69145-EE61-4695-8FC1-7A4879B09497}" type="presOf" srcId="{6FD2F4CD-9B0A-47F5-9103-E801F0AFA799}" destId="{DA376BF1-7224-4037-A221-7D62BEC4B2A8}" srcOrd="0" destOrd="0" presId="urn:microsoft.com/office/officeart/2005/8/layout/list1"/>
    <dgm:cxn modelId="{60553849-5CBD-4E03-B98B-C31C1FCBCDB1}" srcId="{6FD2F4CD-9B0A-47F5-9103-E801F0AFA799}" destId="{01CC1B6A-34E2-4598-8989-973BAD32D0AA}" srcOrd="1" destOrd="0" parTransId="{04E8DD63-D7C6-4D1A-BFDC-25BAE7A73F66}" sibTransId="{66D13475-8F7A-4454-9C72-EB8F795F38DE}"/>
    <dgm:cxn modelId="{EBE47D4A-7773-4CBA-B1EB-94D95CD50EBF}" srcId="{C41FA035-7761-4713-8761-06D596C92F3B}" destId="{C93F8AC1-7773-435C-80DA-1955624EC6C6}" srcOrd="2" destOrd="0" parTransId="{B0E4A21C-1379-49F1-A93C-2F8B6884FB67}" sibTransId="{0D2C61BE-E865-44C1-9CA8-2DDE3CF4C7D1}"/>
    <dgm:cxn modelId="{FEB61B74-84BB-4DD1-84A1-903B49125088}" srcId="{01CC1B6A-34E2-4598-8989-973BAD32D0AA}" destId="{6715D4E4-7C91-4232-B3E8-DBDEE76146B1}" srcOrd="1" destOrd="0" parTransId="{F818637B-B695-46F1-BD2E-19AF2E1E14D8}" sibTransId="{A4B4B36B-EB2F-45F9-9DD2-99F206690A3C}"/>
    <dgm:cxn modelId="{C8EC8181-C5CB-4FC8-8DA6-A9BB5CC0F446}" type="presOf" srcId="{BF94C06D-3B28-44AD-A0BE-F751C0269257}" destId="{33D1E1D6-AEC0-48AE-AEC1-6CD91C3AB3AE}" srcOrd="0" destOrd="0" presId="urn:microsoft.com/office/officeart/2005/8/layout/list1"/>
    <dgm:cxn modelId="{E95DEEB0-E421-4ACB-B5E5-251AEC17753A}" type="presOf" srcId="{795228DB-5C7B-462A-A767-679DE3748877}" destId="{A2B1E74B-D50E-4D7A-AA55-9290FBC7D109}" srcOrd="1" destOrd="0" presId="urn:microsoft.com/office/officeart/2005/8/layout/list1"/>
    <dgm:cxn modelId="{389428B2-E6E1-4252-B3D1-30C09C0E0B15}" type="presOf" srcId="{25634D2B-4587-42B9-9D4A-399997357B5F}" destId="{4957684A-EAA7-4D40-991B-001C0BBDA55C}" srcOrd="0" destOrd="0" presId="urn:microsoft.com/office/officeart/2005/8/layout/list1"/>
    <dgm:cxn modelId="{C1190DBA-22FF-4A09-AE23-611C88C1F5D8}" srcId="{795228DB-5C7B-462A-A767-679DE3748877}" destId="{BF94C06D-3B28-44AD-A0BE-F751C0269257}" srcOrd="0" destOrd="0" parTransId="{9AF65C31-8E2B-4CB8-8A70-BC5CE87AD364}" sibTransId="{7E662A0F-10B9-4E49-9386-F623EAADBE46}"/>
    <dgm:cxn modelId="{40F884BB-E1C7-4CB8-8078-A2962860F9F5}" type="presOf" srcId="{C41FA035-7761-4713-8761-06D596C92F3B}" destId="{7435B7A9-D657-453B-AD2D-88D8C1CCF7B9}" srcOrd="1" destOrd="0" presId="urn:microsoft.com/office/officeart/2005/8/layout/list1"/>
    <dgm:cxn modelId="{9A62F8BC-4C14-4937-A509-CC6E6BEBB8B6}" type="presOf" srcId="{C93F8AC1-7773-435C-80DA-1955624EC6C6}" destId="{4957684A-EAA7-4D40-991B-001C0BBDA55C}" srcOrd="0" destOrd="2" presId="urn:microsoft.com/office/officeart/2005/8/layout/list1"/>
    <dgm:cxn modelId="{18209CD0-31AB-4047-83E7-979A93E7C661}" type="presOf" srcId="{666C8951-8BB6-4660-9805-A2A4F0937955}" destId="{4957684A-EAA7-4D40-991B-001C0BBDA55C}" srcOrd="0" destOrd="1" presId="urn:microsoft.com/office/officeart/2005/8/layout/list1"/>
    <dgm:cxn modelId="{368478D6-C3B9-44C5-8A1F-17E316269AD4}" type="presOf" srcId="{26F62971-528E-4E75-B7C3-595F496B496E}" destId="{86FEB171-9A71-4495-9635-9C0D4DF21E88}" srcOrd="0" destOrd="0" presId="urn:microsoft.com/office/officeart/2005/8/layout/list1"/>
    <dgm:cxn modelId="{36C35FE1-E5E9-4085-93D6-2EBB4CA8FA63}" srcId="{C41FA035-7761-4713-8761-06D596C92F3B}" destId="{666C8951-8BB6-4660-9805-A2A4F0937955}" srcOrd="1" destOrd="0" parTransId="{35534D1D-ABBF-44D5-A592-8CE0F4477CDE}" sibTransId="{3FD09773-8BAB-4B99-A233-2E6359CA18E6}"/>
    <dgm:cxn modelId="{082046E6-1A52-488B-A0A2-9A972DCD6952}" srcId="{01CC1B6A-34E2-4598-8989-973BAD32D0AA}" destId="{26F62971-528E-4E75-B7C3-595F496B496E}" srcOrd="0" destOrd="0" parTransId="{2334FE04-F2B5-4407-82FE-41AD4C46FD7A}" sibTransId="{8751BD6F-D498-4CB8-8A13-9D8EAA41FF6A}"/>
    <dgm:cxn modelId="{6C623CFD-4ACA-449F-B84C-BD92EEE33AAC}" type="presOf" srcId="{795228DB-5C7B-462A-A767-679DE3748877}" destId="{9356393D-0236-4C04-BB84-69F14A2B71B9}" srcOrd="0" destOrd="0" presId="urn:microsoft.com/office/officeart/2005/8/layout/list1"/>
    <dgm:cxn modelId="{65C0E2B3-4923-46E6-951A-0D5BEF3B7467}" type="presParOf" srcId="{DA376BF1-7224-4037-A221-7D62BEC4B2A8}" destId="{77C55417-D47D-4B3C-8144-6942F2A0C6FB}" srcOrd="0" destOrd="0" presId="urn:microsoft.com/office/officeart/2005/8/layout/list1"/>
    <dgm:cxn modelId="{42477723-254A-4752-88B4-8701F9C1A83C}" type="presParOf" srcId="{77C55417-D47D-4B3C-8144-6942F2A0C6FB}" destId="{9356393D-0236-4C04-BB84-69F14A2B71B9}" srcOrd="0" destOrd="0" presId="urn:microsoft.com/office/officeart/2005/8/layout/list1"/>
    <dgm:cxn modelId="{3CB2A216-7C19-4873-B392-4460AB78A30D}" type="presParOf" srcId="{77C55417-D47D-4B3C-8144-6942F2A0C6FB}" destId="{A2B1E74B-D50E-4D7A-AA55-9290FBC7D109}" srcOrd="1" destOrd="0" presId="urn:microsoft.com/office/officeart/2005/8/layout/list1"/>
    <dgm:cxn modelId="{678848A6-A9E1-4622-9606-0FA0D9D0F3C0}" type="presParOf" srcId="{DA376BF1-7224-4037-A221-7D62BEC4B2A8}" destId="{FE356464-5216-4A83-9A9E-7165C4ECA12B}" srcOrd="1" destOrd="0" presId="urn:microsoft.com/office/officeart/2005/8/layout/list1"/>
    <dgm:cxn modelId="{7F1D1327-861A-4CF8-AC1D-087E0F939E42}" type="presParOf" srcId="{DA376BF1-7224-4037-A221-7D62BEC4B2A8}" destId="{33D1E1D6-AEC0-48AE-AEC1-6CD91C3AB3AE}" srcOrd="2" destOrd="0" presId="urn:microsoft.com/office/officeart/2005/8/layout/list1"/>
    <dgm:cxn modelId="{E8C267BD-4010-4D26-A29B-DB4CBC26A872}" type="presParOf" srcId="{DA376BF1-7224-4037-A221-7D62BEC4B2A8}" destId="{FEE4E16A-C08D-430E-B479-1F7AF754C37A}" srcOrd="3" destOrd="0" presId="urn:microsoft.com/office/officeart/2005/8/layout/list1"/>
    <dgm:cxn modelId="{E9E94826-745A-4CB4-89AD-D6D6FB50FFA4}" type="presParOf" srcId="{DA376BF1-7224-4037-A221-7D62BEC4B2A8}" destId="{E037C5B9-6DA0-4AE7-AC22-C959049E8D86}" srcOrd="4" destOrd="0" presId="urn:microsoft.com/office/officeart/2005/8/layout/list1"/>
    <dgm:cxn modelId="{184D12CC-617D-4FDD-8214-226347CA54A7}" type="presParOf" srcId="{E037C5B9-6DA0-4AE7-AC22-C959049E8D86}" destId="{9A3AD0BB-E278-435B-B9D8-3CE4492653E6}" srcOrd="0" destOrd="0" presId="urn:microsoft.com/office/officeart/2005/8/layout/list1"/>
    <dgm:cxn modelId="{5573305B-5D30-454A-8BDC-7E9B4D1EC308}" type="presParOf" srcId="{E037C5B9-6DA0-4AE7-AC22-C959049E8D86}" destId="{21403A17-1F2B-4454-84D2-F1EDD4182275}" srcOrd="1" destOrd="0" presId="urn:microsoft.com/office/officeart/2005/8/layout/list1"/>
    <dgm:cxn modelId="{4582B482-302E-40D5-B6FF-C81E93EEA7A7}" type="presParOf" srcId="{DA376BF1-7224-4037-A221-7D62BEC4B2A8}" destId="{64421934-08D5-4DDB-AC6C-3AE859B96A99}" srcOrd="5" destOrd="0" presId="urn:microsoft.com/office/officeart/2005/8/layout/list1"/>
    <dgm:cxn modelId="{45B1E30F-DBA9-4710-BB2E-5F03BEB44B1D}" type="presParOf" srcId="{DA376BF1-7224-4037-A221-7D62BEC4B2A8}" destId="{86FEB171-9A71-4495-9635-9C0D4DF21E88}" srcOrd="6" destOrd="0" presId="urn:microsoft.com/office/officeart/2005/8/layout/list1"/>
    <dgm:cxn modelId="{DA7EB40B-BBB7-4E5E-8AE8-BBE430E8A7C3}" type="presParOf" srcId="{DA376BF1-7224-4037-A221-7D62BEC4B2A8}" destId="{AE6EA535-1649-42D7-8DEE-30C50AEFA611}" srcOrd="7" destOrd="0" presId="urn:microsoft.com/office/officeart/2005/8/layout/list1"/>
    <dgm:cxn modelId="{232823E9-B345-409B-B09F-B865B4942227}" type="presParOf" srcId="{DA376BF1-7224-4037-A221-7D62BEC4B2A8}" destId="{5D9449C2-1138-4A29-A4AA-17BFB642E675}" srcOrd="8" destOrd="0" presId="urn:microsoft.com/office/officeart/2005/8/layout/list1"/>
    <dgm:cxn modelId="{ED4ED63F-3F64-4171-B8F3-3793161A06C8}" type="presParOf" srcId="{5D9449C2-1138-4A29-A4AA-17BFB642E675}" destId="{1CD49C64-99B4-406A-8828-DF85407030CC}" srcOrd="0" destOrd="0" presId="urn:microsoft.com/office/officeart/2005/8/layout/list1"/>
    <dgm:cxn modelId="{E8D0A9A1-B549-43F0-BE78-5B48720F5F4E}" type="presParOf" srcId="{5D9449C2-1138-4A29-A4AA-17BFB642E675}" destId="{7435B7A9-D657-453B-AD2D-88D8C1CCF7B9}" srcOrd="1" destOrd="0" presId="urn:microsoft.com/office/officeart/2005/8/layout/list1"/>
    <dgm:cxn modelId="{FE47E063-BB03-4DE1-9D05-DA750FC887E0}" type="presParOf" srcId="{DA376BF1-7224-4037-A221-7D62BEC4B2A8}" destId="{21169B9C-9A2F-464C-9A52-D5A1FC6C197F}" srcOrd="9" destOrd="0" presId="urn:microsoft.com/office/officeart/2005/8/layout/list1"/>
    <dgm:cxn modelId="{88120FCA-FFEA-41BD-95C5-03FF76DBC5E3}" type="presParOf" srcId="{DA376BF1-7224-4037-A221-7D62BEC4B2A8}" destId="{4957684A-EAA7-4D40-991B-001C0BBDA55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5E4E46-0B5E-4659-908E-57CE14C14D3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77AAAF4-8ABE-4D43-8BBF-6E0E05226955}">
      <dgm:prSet/>
      <dgm:spPr/>
      <dgm:t>
        <a:bodyPr/>
        <a:lstStyle/>
        <a:p>
          <a:r>
            <a:rPr lang="en-US" b="1"/>
            <a:t>The availability of reading material in the home, whether owned or borrowed from the library, is directly associated with children’s achievement in reading comprehension.</a:t>
          </a:r>
          <a:r>
            <a:rPr lang="en-US"/>
            <a:t> </a:t>
          </a:r>
        </a:p>
      </dgm:t>
    </dgm:pt>
    <dgm:pt modelId="{C5DEDF6E-7C08-4342-83DA-FCB3B0E583B8}" type="parTrans" cxnId="{E87A6E42-B5DB-4CF1-934B-087B0BC067B7}">
      <dgm:prSet/>
      <dgm:spPr/>
      <dgm:t>
        <a:bodyPr/>
        <a:lstStyle/>
        <a:p>
          <a:endParaRPr lang="en-US"/>
        </a:p>
      </dgm:t>
    </dgm:pt>
    <dgm:pt modelId="{E86A221F-DAAE-4030-82FE-7280E49DDD2C}" type="sibTrans" cxnId="{E87A6E42-B5DB-4CF1-934B-087B0BC067B7}">
      <dgm:prSet/>
      <dgm:spPr/>
      <dgm:t>
        <a:bodyPr/>
        <a:lstStyle/>
        <a:p>
          <a:endParaRPr lang="en-US"/>
        </a:p>
      </dgm:t>
    </dgm:pt>
    <dgm:pt modelId="{1ECDFC63-289F-4DF0-BEBF-9731371AE199}">
      <dgm:prSet/>
      <dgm:spPr/>
      <dgm:t>
        <a:bodyPr/>
        <a:lstStyle/>
        <a:p>
          <a:r>
            <a:rPr lang="en-US" b="1"/>
            <a:t>61% of low-income families (nationally) have no children’s books in their home.</a:t>
          </a:r>
          <a:r>
            <a:rPr lang="en-US"/>
            <a:t> </a:t>
          </a:r>
        </a:p>
      </dgm:t>
    </dgm:pt>
    <dgm:pt modelId="{FAE18B3C-69BF-406C-8955-D0FC03B46247}" type="parTrans" cxnId="{B8BBF902-0A54-4ABB-A960-8A81CAE24988}">
      <dgm:prSet/>
      <dgm:spPr/>
      <dgm:t>
        <a:bodyPr/>
        <a:lstStyle/>
        <a:p>
          <a:endParaRPr lang="en-US"/>
        </a:p>
      </dgm:t>
    </dgm:pt>
    <dgm:pt modelId="{FA2549FC-E7E9-4FF0-BD20-AE0503BFB573}" type="sibTrans" cxnId="{B8BBF902-0A54-4ABB-A960-8A81CAE24988}">
      <dgm:prSet/>
      <dgm:spPr/>
      <dgm:t>
        <a:bodyPr/>
        <a:lstStyle/>
        <a:p>
          <a:endParaRPr lang="en-US"/>
        </a:p>
      </dgm:t>
    </dgm:pt>
    <dgm:pt modelId="{7472F53D-C4AE-4279-BCFE-A5090723B1F6}">
      <dgm:prSet/>
      <dgm:spPr/>
      <dgm:t>
        <a:bodyPr/>
        <a:lstStyle/>
        <a:p>
          <a:r>
            <a:rPr lang="en-US" b="1" dirty="0"/>
            <a:t>80% of preschool and after-school programs serving low-income populations have no age-appropriate books for their children.</a:t>
          </a:r>
          <a:r>
            <a:rPr lang="en-US" dirty="0"/>
            <a:t>  </a:t>
          </a:r>
        </a:p>
      </dgm:t>
    </dgm:pt>
    <dgm:pt modelId="{622A2F19-D82C-4B1D-8BC6-E6D431BBAC29}" type="parTrans" cxnId="{C9BBC3F2-0860-495F-BB82-908F666077E2}">
      <dgm:prSet/>
      <dgm:spPr/>
      <dgm:t>
        <a:bodyPr/>
        <a:lstStyle/>
        <a:p>
          <a:endParaRPr lang="en-US"/>
        </a:p>
      </dgm:t>
    </dgm:pt>
    <dgm:pt modelId="{1BB2BF8A-CBA3-4708-8D76-8847D0BD9129}" type="sibTrans" cxnId="{C9BBC3F2-0860-495F-BB82-908F666077E2}">
      <dgm:prSet/>
      <dgm:spPr/>
      <dgm:t>
        <a:bodyPr/>
        <a:lstStyle/>
        <a:p>
          <a:endParaRPr lang="en-US"/>
        </a:p>
      </dgm:t>
    </dgm:pt>
    <dgm:pt modelId="{B9CF2B44-05B5-402F-BC8B-283745FF668D}" type="pres">
      <dgm:prSet presAssocID="{345E4E46-0B5E-4659-908E-57CE14C14D35}" presName="root" presStyleCnt="0">
        <dgm:presLayoutVars>
          <dgm:dir/>
          <dgm:resizeHandles val="exact"/>
        </dgm:presLayoutVars>
      </dgm:prSet>
      <dgm:spPr/>
    </dgm:pt>
    <dgm:pt modelId="{37D8005E-81AC-4826-B886-EBA4F847B8CD}" type="pres">
      <dgm:prSet presAssocID="{277AAAF4-8ABE-4D43-8BBF-6E0E05226955}" presName="compNode" presStyleCnt="0"/>
      <dgm:spPr/>
    </dgm:pt>
    <dgm:pt modelId="{A1A8982E-2467-4F67-AA05-A83F4B9FF833}" type="pres">
      <dgm:prSet presAssocID="{277AAAF4-8ABE-4D43-8BBF-6E0E05226955}" presName="bgRect" presStyleLbl="bgShp" presStyleIdx="0" presStyleCnt="3"/>
      <dgm:spPr/>
    </dgm:pt>
    <dgm:pt modelId="{569709D8-845E-4868-927E-576E1CBE5905}" type="pres">
      <dgm:prSet presAssocID="{277AAAF4-8ABE-4D43-8BBF-6E0E0522695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brary"/>
        </a:ext>
      </dgm:extLst>
    </dgm:pt>
    <dgm:pt modelId="{C52ECFE1-3EEB-4EB9-9338-DA8C44CBEA86}" type="pres">
      <dgm:prSet presAssocID="{277AAAF4-8ABE-4D43-8BBF-6E0E05226955}" presName="spaceRect" presStyleCnt="0"/>
      <dgm:spPr/>
    </dgm:pt>
    <dgm:pt modelId="{D7F8E677-1DBA-4DFF-B0A6-7AAAADCA2794}" type="pres">
      <dgm:prSet presAssocID="{277AAAF4-8ABE-4D43-8BBF-6E0E05226955}" presName="parTx" presStyleLbl="revTx" presStyleIdx="0" presStyleCnt="3">
        <dgm:presLayoutVars>
          <dgm:chMax val="0"/>
          <dgm:chPref val="0"/>
        </dgm:presLayoutVars>
      </dgm:prSet>
      <dgm:spPr/>
    </dgm:pt>
    <dgm:pt modelId="{652F4780-A61E-46D5-8CE1-E386DD8059E6}" type="pres">
      <dgm:prSet presAssocID="{E86A221F-DAAE-4030-82FE-7280E49DDD2C}" presName="sibTrans" presStyleCnt="0"/>
      <dgm:spPr/>
    </dgm:pt>
    <dgm:pt modelId="{293B7477-6B0A-4552-8200-4E1D7E7EC1DA}" type="pres">
      <dgm:prSet presAssocID="{1ECDFC63-289F-4DF0-BEBF-9731371AE199}" presName="compNode" presStyleCnt="0"/>
      <dgm:spPr/>
    </dgm:pt>
    <dgm:pt modelId="{DDB45EDF-91E1-45F7-B3E4-662313DB7FC1}" type="pres">
      <dgm:prSet presAssocID="{1ECDFC63-289F-4DF0-BEBF-9731371AE199}" presName="bgRect" presStyleLbl="bgShp" presStyleIdx="1" presStyleCnt="3"/>
      <dgm:spPr/>
    </dgm:pt>
    <dgm:pt modelId="{798DC3E2-54B5-4AF3-94CF-745ED5583DB9}" type="pres">
      <dgm:prSet presAssocID="{1ECDFC63-289F-4DF0-BEBF-9731371AE19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mily"/>
        </a:ext>
      </dgm:extLst>
    </dgm:pt>
    <dgm:pt modelId="{196D16BB-1794-44EB-8B7E-7595A913EE0B}" type="pres">
      <dgm:prSet presAssocID="{1ECDFC63-289F-4DF0-BEBF-9731371AE199}" presName="spaceRect" presStyleCnt="0"/>
      <dgm:spPr/>
    </dgm:pt>
    <dgm:pt modelId="{0B4150E4-11AF-4C02-BF3D-CABDDC917268}" type="pres">
      <dgm:prSet presAssocID="{1ECDFC63-289F-4DF0-BEBF-9731371AE199}" presName="parTx" presStyleLbl="revTx" presStyleIdx="1" presStyleCnt="3">
        <dgm:presLayoutVars>
          <dgm:chMax val="0"/>
          <dgm:chPref val="0"/>
        </dgm:presLayoutVars>
      </dgm:prSet>
      <dgm:spPr/>
    </dgm:pt>
    <dgm:pt modelId="{EBB33154-B36D-42FF-A17B-1A889E681A4A}" type="pres">
      <dgm:prSet presAssocID="{FA2549FC-E7E9-4FF0-BD20-AE0503BFB573}" presName="sibTrans" presStyleCnt="0"/>
      <dgm:spPr/>
    </dgm:pt>
    <dgm:pt modelId="{5D67724A-6597-4641-9BF8-05A8F71BCCBE}" type="pres">
      <dgm:prSet presAssocID="{7472F53D-C4AE-4279-BCFE-A5090723B1F6}" presName="compNode" presStyleCnt="0"/>
      <dgm:spPr/>
    </dgm:pt>
    <dgm:pt modelId="{588A4977-184C-4CDD-AA05-0F5A1B6ABAD8}" type="pres">
      <dgm:prSet presAssocID="{7472F53D-C4AE-4279-BCFE-A5090723B1F6}" presName="bgRect" presStyleLbl="bgShp" presStyleIdx="2" presStyleCnt="3"/>
      <dgm:spPr/>
    </dgm:pt>
    <dgm:pt modelId="{AAB85172-E659-46F4-98B9-C7BF795DFE64}" type="pres">
      <dgm:prSet presAssocID="{7472F53D-C4AE-4279-BCFE-A5090723B1F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DC629E08-26DE-4BEB-B38E-494D7C746184}" type="pres">
      <dgm:prSet presAssocID="{7472F53D-C4AE-4279-BCFE-A5090723B1F6}" presName="spaceRect" presStyleCnt="0"/>
      <dgm:spPr/>
    </dgm:pt>
    <dgm:pt modelId="{3E78D2C0-CA8E-46EB-9E2B-382DFAB80ED4}" type="pres">
      <dgm:prSet presAssocID="{7472F53D-C4AE-4279-BCFE-A5090723B1F6}" presName="parTx" presStyleLbl="revTx" presStyleIdx="2" presStyleCnt="3">
        <dgm:presLayoutVars>
          <dgm:chMax val="0"/>
          <dgm:chPref val="0"/>
        </dgm:presLayoutVars>
      </dgm:prSet>
      <dgm:spPr/>
    </dgm:pt>
  </dgm:ptLst>
  <dgm:cxnLst>
    <dgm:cxn modelId="{B8BBF902-0A54-4ABB-A960-8A81CAE24988}" srcId="{345E4E46-0B5E-4659-908E-57CE14C14D35}" destId="{1ECDFC63-289F-4DF0-BEBF-9731371AE199}" srcOrd="1" destOrd="0" parTransId="{FAE18B3C-69BF-406C-8955-D0FC03B46247}" sibTransId="{FA2549FC-E7E9-4FF0-BD20-AE0503BFB573}"/>
    <dgm:cxn modelId="{6C4D9005-2C43-4076-8074-006209AED726}" type="presOf" srcId="{1ECDFC63-289F-4DF0-BEBF-9731371AE199}" destId="{0B4150E4-11AF-4C02-BF3D-CABDDC917268}" srcOrd="0" destOrd="0" presId="urn:microsoft.com/office/officeart/2018/2/layout/IconVerticalSolidList"/>
    <dgm:cxn modelId="{E87A6E42-B5DB-4CF1-934B-087B0BC067B7}" srcId="{345E4E46-0B5E-4659-908E-57CE14C14D35}" destId="{277AAAF4-8ABE-4D43-8BBF-6E0E05226955}" srcOrd="0" destOrd="0" parTransId="{C5DEDF6E-7C08-4342-83DA-FCB3B0E583B8}" sibTransId="{E86A221F-DAAE-4030-82FE-7280E49DDD2C}"/>
    <dgm:cxn modelId="{653FFFA3-88C0-420B-BF6A-F7F3C5AA5822}" type="presOf" srcId="{277AAAF4-8ABE-4D43-8BBF-6E0E05226955}" destId="{D7F8E677-1DBA-4DFF-B0A6-7AAAADCA2794}" srcOrd="0" destOrd="0" presId="urn:microsoft.com/office/officeart/2018/2/layout/IconVerticalSolidList"/>
    <dgm:cxn modelId="{CAB5D7D3-068D-4313-B79D-8E88D0523B75}" type="presOf" srcId="{345E4E46-0B5E-4659-908E-57CE14C14D35}" destId="{B9CF2B44-05B5-402F-BC8B-283745FF668D}" srcOrd="0" destOrd="0" presId="urn:microsoft.com/office/officeart/2018/2/layout/IconVerticalSolidList"/>
    <dgm:cxn modelId="{C9BBC3F2-0860-495F-BB82-908F666077E2}" srcId="{345E4E46-0B5E-4659-908E-57CE14C14D35}" destId="{7472F53D-C4AE-4279-BCFE-A5090723B1F6}" srcOrd="2" destOrd="0" parTransId="{622A2F19-D82C-4B1D-8BC6-E6D431BBAC29}" sibTransId="{1BB2BF8A-CBA3-4708-8D76-8847D0BD9129}"/>
    <dgm:cxn modelId="{1202C2F5-806A-4134-9980-5A9CA8B5CCA0}" type="presOf" srcId="{7472F53D-C4AE-4279-BCFE-A5090723B1F6}" destId="{3E78D2C0-CA8E-46EB-9E2B-382DFAB80ED4}" srcOrd="0" destOrd="0" presId="urn:microsoft.com/office/officeart/2018/2/layout/IconVerticalSolidList"/>
    <dgm:cxn modelId="{60694A65-0B2E-4F02-B4B1-86640E32991A}" type="presParOf" srcId="{B9CF2B44-05B5-402F-BC8B-283745FF668D}" destId="{37D8005E-81AC-4826-B886-EBA4F847B8CD}" srcOrd="0" destOrd="0" presId="urn:microsoft.com/office/officeart/2018/2/layout/IconVerticalSolidList"/>
    <dgm:cxn modelId="{509B0420-A17D-403F-8F0C-9288B6638B20}" type="presParOf" srcId="{37D8005E-81AC-4826-B886-EBA4F847B8CD}" destId="{A1A8982E-2467-4F67-AA05-A83F4B9FF833}" srcOrd="0" destOrd="0" presId="urn:microsoft.com/office/officeart/2018/2/layout/IconVerticalSolidList"/>
    <dgm:cxn modelId="{9ED03A5C-1781-42F7-9174-40D8F4BA3EB6}" type="presParOf" srcId="{37D8005E-81AC-4826-B886-EBA4F847B8CD}" destId="{569709D8-845E-4868-927E-576E1CBE5905}" srcOrd="1" destOrd="0" presId="urn:microsoft.com/office/officeart/2018/2/layout/IconVerticalSolidList"/>
    <dgm:cxn modelId="{DC547888-0971-4E12-ADB0-59EA01F5349D}" type="presParOf" srcId="{37D8005E-81AC-4826-B886-EBA4F847B8CD}" destId="{C52ECFE1-3EEB-4EB9-9338-DA8C44CBEA86}" srcOrd="2" destOrd="0" presId="urn:microsoft.com/office/officeart/2018/2/layout/IconVerticalSolidList"/>
    <dgm:cxn modelId="{DE699A3F-953E-45A5-86B0-184F68890199}" type="presParOf" srcId="{37D8005E-81AC-4826-B886-EBA4F847B8CD}" destId="{D7F8E677-1DBA-4DFF-B0A6-7AAAADCA2794}" srcOrd="3" destOrd="0" presId="urn:microsoft.com/office/officeart/2018/2/layout/IconVerticalSolidList"/>
    <dgm:cxn modelId="{FF818DE3-7398-4748-810D-2069C6170E71}" type="presParOf" srcId="{B9CF2B44-05B5-402F-BC8B-283745FF668D}" destId="{652F4780-A61E-46D5-8CE1-E386DD8059E6}" srcOrd="1" destOrd="0" presId="urn:microsoft.com/office/officeart/2018/2/layout/IconVerticalSolidList"/>
    <dgm:cxn modelId="{CA57BCB6-7914-4562-BFB5-4D0FFBAC722B}" type="presParOf" srcId="{B9CF2B44-05B5-402F-BC8B-283745FF668D}" destId="{293B7477-6B0A-4552-8200-4E1D7E7EC1DA}" srcOrd="2" destOrd="0" presId="urn:microsoft.com/office/officeart/2018/2/layout/IconVerticalSolidList"/>
    <dgm:cxn modelId="{DB4AD052-D148-4371-B073-EC57E14372BC}" type="presParOf" srcId="{293B7477-6B0A-4552-8200-4E1D7E7EC1DA}" destId="{DDB45EDF-91E1-45F7-B3E4-662313DB7FC1}" srcOrd="0" destOrd="0" presId="urn:microsoft.com/office/officeart/2018/2/layout/IconVerticalSolidList"/>
    <dgm:cxn modelId="{E128FEA4-DF2C-4125-A7E4-B18A0B7EA483}" type="presParOf" srcId="{293B7477-6B0A-4552-8200-4E1D7E7EC1DA}" destId="{798DC3E2-54B5-4AF3-94CF-745ED5583DB9}" srcOrd="1" destOrd="0" presId="urn:microsoft.com/office/officeart/2018/2/layout/IconVerticalSolidList"/>
    <dgm:cxn modelId="{62ECE60B-C5D1-4C6A-9A1B-DE308C4D8EC8}" type="presParOf" srcId="{293B7477-6B0A-4552-8200-4E1D7E7EC1DA}" destId="{196D16BB-1794-44EB-8B7E-7595A913EE0B}" srcOrd="2" destOrd="0" presId="urn:microsoft.com/office/officeart/2018/2/layout/IconVerticalSolidList"/>
    <dgm:cxn modelId="{B3FA668D-C9CB-450A-99CF-A23DB39E5A0F}" type="presParOf" srcId="{293B7477-6B0A-4552-8200-4E1D7E7EC1DA}" destId="{0B4150E4-11AF-4C02-BF3D-CABDDC917268}" srcOrd="3" destOrd="0" presId="urn:microsoft.com/office/officeart/2018/2/layout/IconVerticalSolidList"/>
    <dgm:cxn modelId="{1149F36F-040D-40D9-9CB4-7781A6DDF8AA}" type="presParOf" srcId="{B9CF2B44-05B5-402F-BC8B-283745FF668D}" destId="{EBB33154-B36D-42FF-A17B-1A889E681A4A}" srcOrd="3" destOrd="0" presId="urn:microsoft.com/office/officeart/2018/2/layout/IconVerticalSolidList"/>
    <dgm:cxn modelId="{0EB5276B-4F91-462F-AA73-79C4C78EBA9F}" type="presParOf" srcId="{B9CF2B44-05B5-402F-BC8B-283745FF668D}" destId="{5D67724A-6597-4641-9BF8-05A8F71BCCBE}" srcOrd="4" destOrd="0" presId="urn:microsoft.com/office/officeart/2018/2/layout/IconVerticalSolidList"/>
    <dgm:cxn modelId="{D56C9283-709D-4805-9750-9BA3757481B2}" type="presParOf" srcId="{5D67724A-6597-4641-9BF8-05A8F71BCCBE}" destId="{588A4977-184C-4CDD-AA05-0F5A1B6ABAD8}" srcOrd="0" destOrd="0" presId="urn:microsoft.com/office/officeart/2018/2/layout/IconVerticalSolidList"/>
    <dgm:cxn modelId="{28A2FF13-7FF7-4697-8FDA-0AEF3E49C2EC}" type="presParOf" srcId="{5D67724A-6597-4641-9BF8-05A8F71BCCBE}" destId="{AAB85172-E659-46F4-98B9-C7BF795DFE64}" srcOrd="1" destOrd="0" presId="urn:microsoft.com/office/officeart/2018/2/layout/IconVerticalSolidList"/>
    <dgm:cxn modelId="{48710D2D-DBAB-4C22-BAFB-838DFD7BDDB9}" type="presParOf" srcId="{5D67724A-6597-4641-9BF8-05A8F71BCCBE}" destId="{DC629E08-26DE-4BEB-B38E-494D7C746184}" srcOrd="2" destOrd="0" presId="urn:microsoft.com/office/officeart/2018/2/layout/IconVerticalSolidList"/>
    <dgm:cxn modelId="{5A081BA5-7C48-48B2-97EA-7889CE33198F}" type="presParOf" srcId="{5D67724A-6597-4641-9BF8-05A8F71BCCBE}" destId="{3E78D2C0-CA8E-46EB-9E2B-382DFAB80ED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BD2EC5-75D7-4CDB-8A97-EA823E481600}"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F38CCBA3-DE17-4F55-9563-F34C41892A6B}">
      <dgm:prSet/>
      <dgm:spPr/>
      <dgm:t>
        <a:bodyPr/>
        <a:lstStyle/>
        <a:p>
          <a:r>
            <a:rPr lang="en-US"/>
            <a:t>Participating children increase their access to books by starting a home library.</a:t>
          </a:r>
        </a:p>
      </dgm:t>
    </dgm:pt>
    <dgm:pt modelId="{5DD699D2-7C9A-4A1A-BEC8-6F58C981CCE2}" type="parTrans" cxnId="{AF71AB6C-0517-4231-A02E-FBA9F7A274BD}">
      <dgm:prSet/>
      <dgm:spPr/>
      <dgm:t>
        <a:bodyPr/>
        <a:lstStyle/>
        <a:p>
          <a:endParaRPr lang="en-US"/>
        </a:p>
      </dgm:t>
    </dgm:pt>
    <dgm:pt modelId="{5EC590E4-AFD8-463F-A7BC-119753F1A73A}" type="sibTrans" cxnId="{AF71AB6C-0517-4231-A02E-FBA9F7A274BD}">
      <dgm:prSet/>
      <dgm:spPr/>
      <dgm:t>
        <a:bodyPr/>
        <a:lstStyle/>
        <a:p>
          <a:endParaRPr lang="en-US"/>
        </a:p>
      </dgm:t>
    </dgm:pt>
    <dgm:pt modelId="{375F0564-8ABE-4AFA-AC6E-6B3B58D8EB09}">
      <dgm:prSet/>
      <dgm:spPr/>
      <dgm:t>
        <a:bodyPr/>
        <a:lstStyle/>
        <a:p>
          <a:r>
            <a:rPr lang="en-US"/>
            <a:t>More underserved families have library cards and use the public library.</a:t>
          </a:r>
        </a:p>
      </dgm:t>
    </dgm:pt>
    <dgm:pt modelId="{8AFA250B-5E33-465C-AE85-411F637F2E10}" type="parTrans" cxnId="{F756BAEE-D9D9-488E-9A6D-C0DECFBEB219}">
      <dgm:prSet/>
      <dgm:spPr/>
      <dgm:t>
        <a:bodyPr/>
        <a:lstStyle/>
        <a:p>
          <a:endParaRPr lang="en-US"/>
        </a:p>
      </dgm:t>
    </dgm:pt>
    <dgm:pt modelId="{ADBCF71C-0C14-4A16-BAC6-1083CA45213C}" type="sibTrans" cxnId="{F756BAEE-D9D9-488E-9A6D-C0DECFBEB219}">
      <dgm:prSet/>
      <dgm:spPr/>
      <dgm:t>
        <a:bodyPr/>
        <a:lstStyle/>
        <a:p>
          <a:endParaRPr lang="en-US"/>
        </a:p>
      </dgm:t>
    </dgm:pt>
    <dgm:pt modelId="{7F6448F0-54C8-40F7-AA04-5FA5B8678CD8}">
      <dgm:prSet/>
      <dgm:spPr/>
      <dgm:t>
        <a:bodyPr/>
        <a:lstStyle/>
        <a:p>
          <a:r>
            <a:rPr lang="en-US"/>
            <a:t>Participating children increase early literacy skills.</a:t>
          </a:r>
        </a:p>
      </dgm:t>
    </dgm:pt>
    <dgm:pt modelId="{63A92F4C-5D70-4E59-B497-1E2EDA12CD0A}" type="parTrans" cxnId="{67B84D9B-C7D8-45AF-932D-B68237B33E38}">
      <dgm:prSet/>
      <dgm:spPr/>
      <dgm:t>
        <a:bodyPr/>
        <a:lstStyle/>
        <a:p>
          <a:endParaRPr lang="en-US"/>
        </a:p>
      </dgm:t>
    </dgm:pt>
    <dgm:pt modelId="{5FEB0F23-5AD6-4157-9E0C-644C82CEFA0D}" type="sibTrans" cxnId="{67B84D9B-C7D8-45AF-932D-B68237B33E38}">
      <dgm:prSet/>
      <dgm:spPr/>
      <dgm:t>
        <a:bodyPr/>
        <a:lstStyle/>
        <a:p>
          <a:endParaRPr lang="en-US"/>
        </a:p>
      </dgm:t>
    </dgm:pt>
    <dgm:pt modelId="{50DE3A51-3E5C-4779-BE0B-38A12978B24E}">
      <dgm:prSet/>
      <dgm:spPr/>
      <dgm:t>
        <a:bodyPr/>
        <a:lstStyle/>
        <a:p>
          <a:r>
            <a:rPr lang="en-US"/>
            <a:t>Parents of participating children increase their knowledge about early literacy.</a:t>
          </a:r>
        </a:p>
      </dgm:t>
    </dgm:pt>
    <dgm:pt modelId="{E94CABBE-67C9-40BA-A0E9-D00E85D569F4}" type="parTrans" cxnId="{7F9E64A0-0111-4343-AC94-4561D55B6B5B}">
      <dgm:prSet/>
      <dgm:spPr/>
      <dgm:t>
        <a:bodyPr/>
        <a:lstStyle/>
        <a:p>
          <a:endParaRPr lang="en-US"/>
        </a:p>
      </dgm:t>
    </dgm:pt>
    <dgm:pt modelId="{2951D225-0BFA-49FC-BD9D-82E966ABF975}" type="sibTrans" cxnId="{7F9E64A0-0111-4343-AC94-4561D55B6B5B}">
      <dgm:prSet/>
      <dgm:spPr/>
      <dgm:t>
        <a:bodyPr/>
        <a:lstStyle/>
        <a:p>
          <a:endParaRPr lang="en-US"/>
        </a:p>
      </dgm:t>
    </dgm:pt>
    <dgm:pt modelId="{D187EB49-9F5A-4FF3-9E09-6E6808FACF42}">
      <dgm:prSet/>
      <dgm:spPr/>
      <dgm:t>
        <a:bodyPr/>
        <a:lstStyle/>
        <a:p>
          <a:r>
            <a:rPr lang="en-US"/>
            <a:t>Parents of participating children increase home literacy activities.</a:t>
          </a:r>
        </a:p>
      </dgm:t>
    </dgm:pt>
    <dgm:pt modelId="{76B82EBF-E2E0-4DB3-BA64-D8FD18A146C3}" type="parTrans" cxnId="{712E5BE7-A117-4F54-B724-96AAB0303568}">
      <dgm:prSet/>
      <dgm:spPr/>
      <dgm:t>
        <a:bodyPr/>
        <a:lstStyle/>
        <a:p>
          <a:endParaRPr lang="en-US"/>
        </a:p>
      </dgm:t>
    </dgm:pt>
    <dgm:pt modelId="{2CBA795B-8B17-4253-86BB-5C31C1F863D2}" type="sibTrans" cxnId="{712E5BE7-A117-4F54-B724-96AAB0303568}">
      <dgm:prSet/>
      <dgm:spPr/>
      <dgm:t>
        <a:bodyPr/>
        <a:lstStyle/>
        <a:p>
          <a:endParaRPr lang="en-US"/>
        </a:p>
      </dgm:t>
    </dgm:pt>
    <dgm:pt modelId="{90A08F59-9B00-4F23-8775-A5B0F1A2BDAE}">
      <dgm:prSet/>
      <dgm:spPr/>
      <dgm:t>
        <a:bodyPr/>
        <a:lstStyle/>
        <a:p>
          <a:r>
            <a:rPr lang="en-US"/>
            <a:t>Libraries strengthen community partnerships.</a:t>
          </a:r>
        </a:p>
      </dgm:t>
    </dgm:pt>
    <dgm:pt modelId="{D312051D-0B5D-4686-A824-8879B895B513}" type="parTrans" cxnId="{BF678056-405C-43FE-BF6D-F9E37B332937}">
      <dgm:prSet/>
      <dgm:spPr/>
      <dgm:t>
        <a:bodyPr/>
        <a:lstStyle/>
        <a:p>
          <a:endParaRPr lang="en-US"/>
        </a:p>
      </dgm:t>
    </dgm:pt>
    <dgm:pt modelId="{CD52FD3A-BBFC-4C86-840B-9EE42FE35608}" type="sibTrans" cxnId="{BF678056-405C-43FE-BF6D-F9E37B332937}">
      <dgm:prSet/>
      <dgm:spPr/>
      <dgm:t>
        <a:bodyPr/>
        <a:lstStyle/>
        <a:p>
          <a:endParaRPr lang="en-US"/>
        </a:p>
      </dgm:t>
    </dgm:pt>
    <dgm:pt modelId="{85F9B45E-72BC-4E2B-A445-56630E3E7BA6}" type="pres">
      <dgm:prSet presAssocID="{0CBD2EC5-75D7-4CDB-8A97-EA823E481600}" presName="diagram" presStyleCnt="0">
        <dgm:presLayoutVars>
          <dgm:dir/>
          <dgm:resizeHandles val="exact"/>
        </dgm:presLayoutVars>
      </dgm:prSet>
      <dgm:spPr/>
    </dgm:pt>
    <dgm:pt modelId="{51C55853-8552-4561-86D4-89935879728B}" type="pres">
      <dgm:prSet presAssocID="{F38CCBA3-DE17-4F55-9563-F34C41892A6B}" presName="node" presStyleLbl="node1" presStyleIdx="0" presStyleCnt="6">
        <dgm:presLayoutVars>
          <dgm:bulletEnabled val="1"/>
        </dgm:presLayoutVars>
      </dgm:prSet>
      <dgm:spPr/>
    </dgm:pt>
    <dgm:pt modelId="{B2A057A9-31E8-4D90-9522-6FC7E5C75964}" type="pres">
      <dgm:prSet presAssocID="{5EC590E4-AFD8-463F-A7BC-119753F1A73A}" presName="sibTrans" presStyleCnt="0"/>
      <dgm:spPr/>
    </dgm:pt>
    <dgm:pt modelId="{8A8EE182-4E0F-4373-9835-D89EDD29D505}" type="pres">
      <dgm:prSet presAssocID="{375F0564-8ABE-4AFA-AC6E-6B3B58D8EB09}" presName="node" presStyleLbl="node1" presStyleIdx="1" presStyleCnt="6">
        <dgm:presLayoutVars>
          <dgm:bulletEnabled val="1"/>
        </dgm:presLayoutVars>
      </dgm:prSet>
      <dgm:spPr/>
    </dgm:pt>
    <dgm:pt modelId="{7BB9172F-9AF7-41C8-8EC5-4C308CA2EED4}" type="pres">
      <dgm:prSet presAssocID="{ADBCF71C-0C14-4A16-BAC6-1083CA45213C}" presName="sibTrans" presStyleCnt="0"/>
      <dgm:spPr/>
    </dgm:pt>
    <dgm:pt modelId="{0E716147-9C7B-4658-B6CA-A46DE0047FAF}" type="pres">
      <dgm:prSet presAssocID="{7F6448F0-54C8-40F7-AA04-5FA5B8678CD8}" presName="node" presStyleLbl="node1" presStyleIdx="2" presStyleCnt="6">
        <dgm:presLayoutVars>
          <dgm:bulletEnabled val="1"/>
        </dgm:presLayoutVars>
      </dgm:prSet>
      <dgm:spPr/>
    </dgm:pt>
    <dgm:pt modelId="{A72D28F2-13CD-4124-9E1E-3D2FFF5A85EF}" type="pres">
      <dgm:prSet presAssocID="{5FEB0F23-5AD6-4157-9E0C-644C82CEFA0D}" presName="sibTrans" presStyleCnt="0"/>
      <dgm:spPr/>
    </dgm:pt>
    <dgm:pt modelId="{AA29BDB4-3403-4341-BA1A-810C2551F42F}" type="pres">
      <dgm:prSet presAssocID="{50DE3A51-3E5C-4779-BE0B-38A12978B24E}" presName="node" presStyleLbl="node1" presStyleIdx="3" presStyleCnt="6">
        <dgm:presLayoutVars>
          <dgm:bulletEnabled val="1"/>
        </dgm:presLayoutVars>
      </dgm:prSet>
      <dgm:spPr/>
    </dgm:pt>
    <dgm:pt modelId="{32C2D058-530D-4155-B5A8-BE5F20467F9B}" type="pres">
      <dgm:prSet presAssocID="{2951D225-0BFA-49FC-BD9D-82E966ABF975}" presName="sibTrans" presStyleCnt="0"/>
      <dgm:spPr/>
    </dgm:pt>
    <dgm:pt modelId="{62E0B090-B03B-41D1-9AC0-D342A0FDBCFB}" type="pres">
      <dgm:prSet presAssocID="{D187EB49-9F5A-4FF3-9E09-6E6808FACF42}" presName="node" presStyleLbl="node1" presStyleIdx="4" presStyleCnt="6">
        <dgm:presLayoutVars>
          <dgm:bulletEnabled val="1"/>
        </dgm:presLayoutVars>
      </dgm:prSet>
      <dgm:spPr/>
    </dgm:pt>
    <dgm:pt modelId="{5974A9D2-3D5F-48F6-9C5C-E2EB64CE7FE9}" type="pres">
      <dgm:prSet presAssocID="{2CBA795B-8B17-4253-86BB-5C31C1F863D2}" presName="sibTrans" presStyleCnt="0"/>
      <dgm:spPr/>
    </dgm:pt>
    <dgm:pt modelId="{AA3D4AC3-EB8D-4764-BF19-B470063A157F}" type="pres">
      <dgm:prSet presAssocID="{90A08F59-9B00-4F23-8775-A5B0F1A2BDAE}" presName="node" presStyleLbl="node1" presStyleIdx="5" presStyleCnt="6">
        <dgm:presLayoutVars>
          <dgm:bulletEnabled val="1"/>
        </dgm:presLayoutVars>
      </dgm:prSet>
      <dgm:spPr/>
    </dgm:pt>
  </dgm:ptLst>
  <dgm:cxnLst>
    <dgm:cxn modelId="{1B5F4A17-7122-41DA-B34E-B0DA732A98F9}" type="presOf" srcId="{7F6448F0-54C8-40F7-AA04-5FA5B8678CD8}" destId="{0E716147-9C7B-4658-B6CA-A46DE0047FAF}" srcOrd="0" destOrd="0" presId="urn:microsoft.com/office/officeart/2005/8/layout/default"/>
    <dgm:cxn modelId="{CE002429-1151-4A73-AC99-6894F5933AC9}" type="presOf" srcId="{0CBD2EC5-75D7-4CDB-8A97-EA823E481600}" destId="{85F9B45E-72BC-4E2B-A445-56630E3E7BA6}" srcOrd="0" destOrd="0" presId="urn:microsoft.com/office/officeart/2005/8/layout/default"/>
    <dgm:cxn modelId="{42F8FA41-047B-4674-91E8-3A8E857EEF0C}" type="presOf" srcId="{F38CCBA3-DE17-4F55-9563-F34C41892A6B}" destId="{51C55853-8552-4561-86D4-89935879728B}" srcOrd="0" destOrd="0" presId="urn:microsoft.com/office/officeart/2005/8/layout/default"/>
    <dgm:cxn modelId="{9C0C9E4B-B703-45D3-8635-F7A090126C14}" type="presOf" srcId="{50DE3A51-3E5C-4779-BE0B-38A12978B24E}" destId="{AA29BDB4-3403-4341-BA1A-810C2551F42F}" srcOrd="0" destOrd="0" presId="urn:microsoft.com/office/officeart/2005/8/layout/default"/>
    <dgm:cxn modelId="{AF71AB6C-0517-4231-A02E-FBA9F7A274BD}" srcId="{0CBD2EC5-75D7-4CDB-8A97-EA823E481600}" destId="{F38CCBA3-DE17-4F55-9563-F34C41892A6B}" srcOrd="0" destOrd="0" parTransId="{5DD699D2-7C9A-4A1A-BEC8-6F58C981CCE2}" sibTransId="{5EC590E4-AFD8-463F-A7BC-119753F1A73A}"/>
    <dgm:cxn modelId="{8E94E051-5EB6-48B9-BB6F-6B5A8C71C043}" type="presOf" srcId="{90A08F59-9B00-4F23-8775-A5B0F1A2BDAE}" destId="{AA3D4AC3-EB8D-4764-BF19-B470063A157F}" srcOrd="0" destOrd="0" presId="urn:microsoft.com/office/officeart/2005/8/layout/default"/>
    <dgm:cxn modelId="{BF678056-405C-43FE-BF6D-F9E37B332937}" srcId="{0CBD2EC5-75D7-4CDB-8A97-EA823E481600}" destId="{90A08F59-9B00-4F23-8775-A5B0F1A2BDAE}" srcOrd="5" destOrd="0" parTransId="{D312051D-0B5D-4686-A824-8879B895B513}" sibTransId="{CD52FD3A-BBFC-4C86-840B-9EE42FE35608}"/>
    <dgm:cxn modelId="{4DE9605A-72E4-43F1-9DCB-1310D3121F4C}" type="presOf" srcId="{375F0564-8ABE-4AFA-AC6E-6B3B58D8EB09}" destId="{8A8EE182-4E0F-4373-9835-D89EDD29D505}" srcOrd="0" destOrd="0" presId="urn:microsoft.com/office/officeart/2005/8/layout/default"/>
    <dgm:cxn modelId="{67B84D9B-C7D8-45AF-932D-B68237B33E38}" srcId="{0CBD2EC5-75D7-4CDB-8A97-EA823E481600}" destId="{7F6448F0-54C8-40F7-AA04-5FA5B8678CD8}" srcOrd="2" destOrd="0" parTransId="{63A92F4C-5D70-4E59-B497-1E2EDA12CD0A}" sibTransId="{5FEB0F23-5AD6-4157-9E0C-644C82CEFA0D}"/>
    <dgm:cxn modelId="{7F9E64A0-0111-4343-AC94-4561D55B6B5B}" srcId="{0CBD2EC5-75D7-4CDB-8A97-EA823E481600}" destId="{50DE3A51-3E5C-4779-BE0B-38A12978B24E}" srcOrd="3" destOrd="0" parTransId="{E94CABBE-67C9-40BA-A0E9-D00E85D569F4}" sibTransId="{2951D225-0BFA-49FC-BD9D-82E966ABF975}"/>
    <dgm:cxn modelId="{CE130ADE-5FAF-48DE-817F-6A32731ECE62}" type="presOf" srcId="{D187EB49-9F5A-4FF3-9E09-6E6808FACF42}" destId="{62E0B090-B03B-41D1-9AC0-D342A0FDBCFB}" srcOrd="0" destOrd="0" presId="urn:microsoft.com/office/officeart/2005/8/layout/default"/>
    <dgm:cxn modelId="{712E5BE7-A117-4F54-B724-96AAB0303568}" srcId="{0CBD2EC5-75D7-4CDB-8A97-EA823E481600}" destId="{D187EB49-9F5A-4FF3-9E09-6E6808FACF42}" srcOrd="4" destOrd="0" parTransId="{76B82EBF-E2E0-4DB3-BA64-D8FD18A146C3}" sibTransId="{2CBA795B-8B17-4253-86BB-5C31C1F863D2}"/>
    <dgm:cxn modelId="{F756BAEE-D9D9-488E-9A6D-C0DECFBEB219}" srcId="{0CBD2EC5-75D7-4CDB-8A97-EA823E481600}" destId="{375F0564-8ABE-4AFA-AC6E-6B3B58D8EB09}" srcOrd="1" destOrd="0" parTransId="{8AFA250B-5E33-465C-AE85-411F637F2E10}" sibTransId="{ADBCF71C-0C14-4A16-BAC6-1083CA45213C}"/>
    <dgm:cxn modelId="{AFA2F21D-074E-4EC6-B371-47CED18B2887}" type="presParOf" srcId="{85F9B45E-72BC-4E2B-A445-56630E3E7BA6}" destId="{51C55853-8552-4561-86D4-89935879728B}" srcOrd="0" destOrd="0" presId="urn:microsoft.com/office/officeart/2005/8/layout/default"/>
    <dgm:cxn modelId="{6C1C8D84-D9F1-4FA8-9C39-A8AA9FE2CDE9}" type="presParOf" srcId="{85F9B45E-72BC-4E2B-A445-56630E3E7BA6}" destId="{B2A057A9-31E8-4D90-9522-6FC7E5C75964}" srcOrd="1" destOrd="0" presId="urn:microsoft.com/office/officeart/2005/8/layout/default"/>
    <dgm:cxn modelId="{3C986C25-B02E-4DB4-8E31-0DEB9A798ED5}" type="presParOf" srcId="{85F9B45E-72BC-4E2B-A445-56630E3E7BA6}" destId="{8A8EE182-4E0F-4373-9835-D89EDD29D505}" srcOrd="2" destOrd="0" presId="urn:microsoft.com/office/officeart/2005/8/layout/default"/>
    <dgm:cxn modelId="{94FD6DE1-773C-43F8-BAD3-FD7CE798D198}" type="presParOf" srcId="{85F9B45E-72BC-4E2B-A445-56630E3E7BA6}" destId="{7BB9172F-9AF7-41C8-8EC5-4C308CA2EED4}" srcOrd="3" destOrd="0" presId="urn:microsoft.com/office/officeart/2005/8/layout/default"/>
    <dgm:cxn modelId="{669E2171-F959-49E4-9A21-D8CE5628DE4F}" type="presParOf" srcId="{85F9B45E-72BC-4E2B-A445-56630E3E7BA6}" destId="{0E716147-9C7B-4658-B6CA-A46DE0047FAF}" srcOrd="4" destOrd="0" presId="urn:microsoft.com/office/officeart/2005/8/layout/default"/>
    <dgm:cxn modelId="{39F826D4-0755-4A67-A202-E9C20A42C12C}" type="presParOf" srcId="{85F9B45E-72BC-4E2B-A445-56630E3E7BA6}" destId="{A72D28F2-13CD-4124-9E1E-3D2FFF5A85EF}" srcOrd="5" destOrd="0" presId="urn:microsoft.com/office/officeart/2005/8/layout/default"/>
    <dgm:cxn modelId="{64553C87-1BA5-4C1B-80C8-5660FA0F3F15}" type="presParOf" srcId="{85F9B45E-72BC-4E2B-A445-56630E3E7BA6}" destId="{AA29BDB4-3403-4341-BA1A-810C2551F42F}" srcOrd="6" destOrd="0" presId="urn:microsoft.com/office/officeart/2005/8/layout/default"/>
    <dgm:cxn modelId="{2B57F3DD-19D6-4AB1-8F74-98F6244CD3B7}" type="presParOf" srcId="{85F9B45E-72BC-4E2B-A445-56630E3E7BA6}" destId="{32C2D058-530D-4155-B5A8-BE5F20467F9B}" srcOrd="7" destOrd="0" presId="urn:microsoft.com/office/officeart/2005/8/layout/default"/>
    <dgm:cxn modelId="{D94DA1BC-96AF-4F63-86F6-7BCC3D3DB101}" type="presParOf" srcId="{85F9B45E-72BC-4E2B-A445-56630E3E7BA6}" destId="{62E0B090-B03B-41D1-9AC0-D342A0FDBCFB}" srcOrd="8" destOrd="0" presId="urn:microsoft.com/office/officeart/2005/8/layout/default"/>
    <dgm:cxn modelId="{E9266FAA-2F2C-4F3A-9BC9-95DDDB417E1B}" type="presParOf" srcId="{85F9B45E-72BC-4E2B-A445-56630E3E7BA6}" destId="{5974A9D2-3D5F-48F6-9C5C-E2EB64CE7FE9}" srcOrd="9" destOrd="0" presId="urn:microsoft.com/office/officeart/2005/8/layout/default"/>
    <dgm:cxn modelId="{FA50B19D-4D91-4919-B131-BBF8874EF797}" type="presParOf" srcId="{85F9B45E-72BC-4E2B-A445-56630E3E7BA6}" destId="{AA3D4AC3-EB8D-4764-BF19-B470063A157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8EF66F-FBAA-4235-BECD-11E37A575D1A}"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8BBED077-98BE-487A-AF7F-FEEFFEB8CE2E}">
      <dgm:prSet/>
      <dgm:spPr/>
      <dgm:t>
        <a:bodyPr/>
        <a:lstStyle/>
        <a:p>
          <a:r>
            <a:rPr lang="en-US"/>
            <a:t>Child Care Crisis</a:t>
          </a:r>
        </a:p>
      </dgm:t>
    </dgm:pt>
    <dgm:pt modelId="{E6E3626B-A882-40AF-B743-6DC85A41B4E1}" type="parTrans" cxnId="{1ADFB3AC-03C4-4BCF-B88B-3090BE952CCC}">
      <dgm:prSet/>
      <dgm:spPr/>
      <dgm:t>
        <a:bodyPr/>
        <a:lstStyle/>
        <a:p>
          <a:endParaRPr lang="en-US"/>
        </a:p>
      </dgm:t>
    </dgm:pt>
    <dgm:pt modelId="{297BCFC7-1133-4B1A-ADD7-9F33AEB4C6F2}" type="sibTrans" cxnId="{1ADFB3AC-03C4-4BCF-B88B-3090BE952CCC}">
      <dgm:prSet/>
      <dgm:spPr/>
      <dgm:t>
        <a:bodyPr/>
        <a:lstStyle/>
        <a:p>
          <a:endParaRPr lang="en-US"/>
        </a:p>
      </dgm:t>
    </dgm:pt>
    <dgm:pt modelId="{ADAB47F8-8882-41AE-ADB4-6946EB5C1BAB}">
      <dgm:prSet/>
      <dgm:spPr/>
      <dgm:t>
        <a:bodyPr/>
        <a:lstStyle/>
        <a:p>
          <a:r>
            <a:rPr lang="en-US" dirty="0"/>
            <a:t>Head Start and District Preschools: decreased capacity</a:t>
          </a:r>
        </a:p>
      </dgm:t>
    </dgm:pt>
    <dgm:pt modelId="{8BAD341A-5EC8-498F-92E5-C62FD1C80D20}" type="parTrans" cxnId="{F3A357AC-000F-4DEF-B204-3447C439E3FB}">
      <dgm:prSet/>
      <dgm:spPr/>
      <dgm:t>
        <a:bodyPr/>
        <a:lstStyle/>
        <a:p>
          <a:endParaRPr lang="en-US"/>
        </a:p>
      </dgm:t>
    </dgm:pt>
    <dgm:pt modelId="{F85BDD0E-567F-40DB-9497-7FFBF29FECC3}" type="sibTrans" cxnId="{F3A357AC-000F-4DEF-B204-3447C439E3FB}">
      <dgm:prSet/>
      <dgm:spPr/>
      <dgm:t>
        <a:bodyPr/>
        <a:lstStyle/>
        <a:p>
          <a:endParaRPr lang="en-US"/>
        </a:p>
      </dgm:t>
    </dgm:pt>
    <dgm:pt modelId="{7C87E617-59B0-459B-9AB8-393605279BD0}">
      <dgm:prSet/>
      <dgm:spPr/>
      <dgm:t>
        <a:bodyPr/>
        <a:lstStyle/>
        <a:p>
          <a:r>
            <a:rPr lang="en-US"/>
            <a:t>Child Care Reopening Plans</a:t>
          </a:r>
        </a:p>
      </dgm:t>
    </dgm:pt>
    <dgm:pt modelId="{6AF735BE-39EF-4D4A-9FCF-1896A8E72B28}" type="parTrans" cxnId="{6F5219C3-2500-447E-9E86-B2E7918A3510}">
      <dgm:prSet/>
      <dgm:spPr/>
      <dgm:t>
        <a:bodyPr/>
        <a:lstStyle/>
        <a:p>
          <a:endParaRPr lang="en-US"/>
        </a:p>
      </dgm:t>
    </dgm:pt>
    <dgm:pt modelId="{9B30B907-915F-49E3-A074-8948B0A1A44E}" type="sibTrans" cxnId="{6F5219C3-2500-447E-9E86-B2E7918A3510}">
      <dgm:prSet/>
      <dgm:spPr/>
      <dgm:t>
        <a:bodyPr/>
        <a:lstStyle/>
        <a:p>
          <a:endParaRPr lang="en-US"/>
        </a:p>
      </dgm:t>
    </dgm:pt>
    <dgm:pt modelId="{B615F175-6665-4603-80E2-48AB7B3E9DC3}">
      <dgm:prSet/>
      <dgm:spPr/>
      <dgm:t>
        <a:bodyPr/>
        <a:lstStyle/>
        <a:p>
          <a:r>
            <a:rPr lang="en-US" dirty="0"/>
            <a:t>Local Health Department Metrics and Safety Measures</a:t>
          </a:r>
        </a:p>
      </dgm:t>
    </dgm:pt>
    <dgm:pt modelId="{5264C061-722A-4D29-9776-F28F90D70491}" type="parTrans" cxnId="{A0B58221-27FB-4BF5-B543-73AB4E39D29F}">
      <dgm:prSet/>
      <dgm:spPr/>
      <dgm:t>
        <a:bodyPr/>
        <a:lstStyle/>
        <a:p>
          <a:endParaRPr lang="en-US"/>
        </a:p>
      </dgm:t>
    </dgm:pt>
    <dgm:pt modelId="{1CDFED4E-57A1-4114-824C-4772DA124506}" type="sibTrans" cxnId="{A0B58221-27FB-4BF5-B543-73AB4E39D29F}">
      <dgm:prSet/>
      <dgm:spPr/>
      <dgm:t>
        <a:bodyPr/>
        <a:lstStyle/>
        <a:p>
          <a:endParaRPr lang="en-US"/>
        </a:p>
      </dgm:t>
    </dgm:pt>
    <dgm:pt modelId="{37E29CDE-C639-48A2-B934-7CE7AAA05C40}" type="pres">
      <dgm:prSet presAssocID="{858EF66F-FBAA-4235-BECD-11E37A575D1A}" presName="linear" presStyleCnt="0">
        <dgm:presLayoutVars>
          <dgm:dir/>
          <dgm:animLvl val="lvl"/>
          <dgm:resizeHandles val="exact"/>
        </dgm:presLayoutVars>
      </dgm:prSet>
      <dgm:spPr/>
    </dgm:pt>
    <dgm:pt modelId="{19995E24-8798-4E13-8AF7-B03F1A390B34}" type="pres">
      <dgm:prSet presAssocID="{8BBED077-98BE-487A-AF7F-FEEFFEB8CE2E}" presName="parentLin" presStyleCnt="0"/>
      <dgm:spPr/>
    </dgm:pt>
    <dgm:pt modelId="{B6355CC1-18A3-4D4C-A4DE-38E3850D6103}" type="pres">
      <dgm:prSet presAssocID="{8BBED077-98BE-487A-AF7F-FEEFFEB8CE2E}" presName="parentLeftMargin" presStyleLbl="node1" presStyleIdx="0" presStyleCnt="4"/>
      <dgm:spPr/>
    </dgm:pt>
    <dgm:pt modelId="{B86BD336-B9FB-4A40-A542-93E1B00110C2}" type="pres">
      <dgm:prSet presAssocID="{8BBED077-98BE-487A-AF7F-FEEFFEB8CE2E}" presName="parentText" presStyleLbl="node1" presStyleIdx="0" presStyleCnt="4">
        <dgm:presLayoutVars>
          <dgm:chMax val="0"/>
          <dgm:bulletEnabled val="1"/>
        </dgm:presLayoutVars>
      </dgm:prSet>
      <dgm:spPr/>
    </dgm:pt>
    <dgm:pt modelId="{36470E59-D9CD-49A3-A0EB-4260F818A5BB}" type="pres">
      <dgm:prSet presAssocID="{8BBED077-98BE-487A-AF7F-FEEFFEB8CE2E}" presName="negativeSpace" presStyleCnt="0"/>
      <dgm:spPr/>
    </dgm:pt>
    <dgm:pt modelId="{3FEDD58B-430E-4A2E-8C34-1E48121ACAF2}" type="pres">
      <dgm:prSet presAssocID="{8BBED077-98BE-487A-AF7F-FEEFFEB8CE2E}" presName="childText" presStyleLbl="conFgAcc1" presStyleIdx="0" presStyleCnt="4">
        <dgm:presLayoutVars>
          <dgm:bulletEnabled val="1"/>
        </dgm:presLayoutVars>
      </dgm:prSet>
      <dgm:spPr/>
    </dgm:pt>
    <dgm:pt modelId="{FC507648-B143-4986-B5B0-9FC77CC775CD}" type="pres">
      <dgm:prSet presAssocID="{297BCFC7-1133-4B1A-ADD7-9F33AEB4C6F2}" presName="spaceBetweenRectangles" presStyleCnt="0"/>
      <dgm:spPr/>
    </dgm:pt>
    <dgm:pt modelId="{06A9C1A3-3D92-4382-9162-7A9865D47593}" type="pres">
      <dgm:prSet presAssocID="{ADAB47F8-8882-41AE-ADB4-6946EB5C1BAB}" presName="parentLin" presStyleCnt="0"/>
      <dgm:spPr/>
    </dgm:pt>
    <dgm:pt modelId="{79852F61-4DB7-4E04-8D3B-6BCFE3ED90AC}" type="pres">
      <dgm:prSet presAssocID="{ADAB47F8-8882-41AE-ADB4-6946EB5C1BAB}" presName="parentLeftMargin" presStyleLbl="node1" presStyleIdx="0" presStyleCnt="4"/>
      <dgm:spPr/>
    </dgm:pt>
    <dgm:pt modelId="{8404B816-34A9-4F32-BF54-320616CE7F04}" type="pres">
      <dgm:prSet presAssocID="{ADAB47F8-8882-41AE-ADB4-6946EB5C1BAB}" presName="parentText" presStyleLbl="node1" presStyleIdx="1" presStyleCnt="4">
        <dgm:presLayoutVars>
          <dgm:chMax val="0"/>
          <dgm:bulletEnabled val="1"/>
        </dgm:presLayoutVars>
      </dgm:prSet>
      <dgm:spPr/>
    </dgm:pt>
    <dgm:pt modelId="{B6191E42-C563-491B-8298-92AAB5D424AD}" type="pres">
      <dgm:prSet presAssocID="{ADAB47F8-8882-41AE-ADB4-6946EB5C1BAB}" presName="negativeSpace" presStyleCnt="0"/>
      <dgm:spPr/>
    </dgm:pt>
    <dgm:pt modelId="{59497348-0F3B-4399-886E-E8B61228519F}" type="pres">
      <dgm:prSet presAssocID="{ADAB47F8-8882-41AE-ADB4-6946EB5C1BAB}" presName="childText" presStyleLbl="conFgAcc1" presStyleIdx="1" presStyleCnt="4">
        <dgm:presLayoutVars>
          <dgm:bulletEnabled val="1"/>
        </dgm:presLayoutVars>
      </dgm:prSet>
      <dgm:spPr/>
    </dgm:pt>
    <dgm:pt modelId="{57B763B3-7D40-403B-867C-E6F2A40153E9}" type="pres">
      <dgm:prSet presAssocID="{F85BDD0E-567F-40DB-9497-7FFBF29FECC3}" presName="spaceBetweenRectangles" presStyleCnt="0"/>
      <dgm:spPr/>
    </dgm:pt>
    <dgm:pt modelId="{67C4547E-8B6A-493E-BFE7-06F416A07F7C}" type="pres">
      <dgm:prSet presAssocID="{7C87E617-59B0-459B-9AB8-393605279BD0}" presName="parentLin" presStyleCnt="0"/>
      <dgm:spPr/>
    </dgm:pt>
    <dgm:pt modelId="{E1F4CE47-FAFF-4D9B-8E26-29B1333A0C60}" type="pres">
      <dgm:prSet presAssocID="{7C87E617-59B0-459B-9AB8-393605279BD0}" presName="parentLeftMargin" presStyleLbl="node1" presStyleIdx="1" presStyleCnt="4"/>
      <dgm:spPr/>
    </dgm:pt>
    <dgm:pt modelId="{AD431E7A-3E43-436E-9BB6-ED21BC3E0D9C}" type="pres">
      <dgm:prSet presAssocID="{7C87E617-59B0-459B-9AB8-393605279BD0}" presName="parentText" presStyleLbl="node1" presStyleIdx="2" presStyleCnt="4">
        <dgm:presLayoutVars>
          <dgm:chMax val="0"/>
          <dgm:bulletEnabled val="1"/>
        </dgm:presLayoutVars>
      </dgm:prSet>
      <dgm:spPr/>
    </dgm:pt>
    <dgm:pt modelId="{4DA6F58B-5130-46B8-8CE5-08ED310C9053}" type="pres">
      <dgm:prSet presAssocID="{7C87E617-59B0-459B-9AB8-393605279BD0}" presName="negativeSpace" presStyleCnt="0"/>
      <dgm:spPr/>
    </dgm:pt>
    <dgm:pt modelId="{DB8E2624-A123-48FA-8857-EA924ED89C17}" type="pres">
      <dgm:prSet presAssocID="{7C87E617-59B0-459B-9AB8-393605279BD0}" presName="childText" presStyleLbl="conFgAcc1" presStyleIdx="2" presStyleCnt="4">
        <dgm:presLayoutVars>
          <dgm:bulletEnabled val="1"/>
        </dgm:presLayoutVars>
      </dgm:prSet>
      <dgm:spPr/>
    </dgm:pt>
    <dgm:pt modelId="{272BDEEC-CF18-4CEC-ADBC-83741EE1D7D3}" type="pres">
      <dgm:prSet presAssocID="{9B30B907-915F-49E3-A074-8948B0A1A44E}" presName="spaceBetweenRectangles" presStyleCnt="0"/>
      <dgm:spPr/>
    </dgm:pt>
    <dgm:pt modelId="{AC8F00EF-E0AA-44D1-8565-AE94CBA3DA9E}" type="pres">
      <dgm:prSet presAssocID="{B615F175-6665-4603-80E2-48AB7B3E9DC3}" presName="parentLin" presStyleCnt="0"/>
      <dgm:spPr/>
    </dgm:pt>
    <dgm:pt modelId="{DF105DE1-DDC1-4FCA-8EF7-E66646EEC652}" type="pres">
      <dgm:prSet presAssocID="{B615F175-6665-4603-80E2-48AB7B3E9DC3}" presName="parentLeftMargin" presStyleLbl="node1" presStyleIdx="2" presStyleCnt="4"/>
      <dgm:spPr/>
    </dgm:pt>
    <dgm:pt modelId="{D34606B2-2C7A-4FE6-897B-ADCB1D209E50}" type="pres">
      <dgm:prSet presAssocID="{B615F175-6665-4603-80E2-48AB7B3E9DC3}" presName="parentText" presStyleLbl="node1" presStyleIdx="3" presStyleCnt="4">
        <dgm:presLayoutVars>
          <dgm:chMax val="0"/>
          <dgm:bulletEnabled val="1"/>
        </dgm:presLayoutVars>
      </dgm:prSet>
      <dgm:spPr/>
    </dgm:pt>
    <dgm:pt modelId="{125BFCBA-69F7-4CC3-B3B2-2320F3EB79AF}" type="pres">
      <dgm:prSet presAssocID="{B615F175-6665-4603-80E2-48AB7B3E9DC3}" presName="negativeSpace" presStyleCnt="0"/>
      <dgm:spPr/>
    </dgm:pt>
    <dgm:pt modelId="{E8AC7BEB-2F0D-4653-9668-A9C1A70CC362}" type="pres">
      <dgm:prSet presAssocID="{B615F175-6665-4603-80E2-48AB7B3E9DC3}" presName="childText" presStyleLbl="conFgAcc1" presStyleIdx="3" presStyleCnt="4">
        <dgm:presLayoutVars>
          <dgm:bulletEnabled val="1"/>
        </dgm:presLayoutVars>
      </dgm:prSet>
      <dgm:spPr/>
    </dgm:pt>
  </dgm:ptLst>
  <dgm:cxnLst>
    <dgm:cxn modelId="{6C98151A-B838-4EA7-88DD-DBD270B1099F}" type="presOf" srcId="{8BBED077-98BE-487A-AF7F-FEEFFEB8CE2E}" destId="{B86BD336-B9FB-4A40-A542-93E1B00110C2}" srcOrd="1" destOrd="0" presId="urn:microsoft.com/office/officeart/2005/8/layout/list1"/>
    <dgm:cxn modelId="{281C3D21-E7E3-4108-BE1E-BA56CB9D7F87}" type="presOf" srcId="{7C87E617-59B0-459B-9AB8-393605279BD0}" destId="{AD431E7A-3E43-436E-9BB6-ED21BC3E0D9C}" srcOrd="1" destOrd="0" presId="urn:microsoft.com/office/officeart/2005/8/layout/list1"/>
    <dgm:cxn modelId="{A0B58221-27FB-4BF5-B543-73AB4E39D29F}" srcId="{858EF66F-FBAA-4235-BECD-11E37A575D1A}" destId="{B615F175-6665-4603-80E2-48AB7B3E9DC3}" srcOrd="3" destOrd="0" parTransId="{5264C061-722A-4D29-9776-F28F90D70491}" sibTransId="{1CDFED4E-57A1-4114-824C-4772DA124506}"/>
    <dgm:cxn modelId="{6DF3CF2D-235A-40D0-A06D-A8DA3AF1C118}" type="presOf" srcId="{7C87E617-59B0-459B-9AB8-393605279BD0}" destId="{E1F4CE47-FAFF-4D9B-8E26-29B1333A0C60}" srcOrd="0" destOrd="0" presId="urn:microsoft.com/office/officeart/2005/8/layout/list1"/>
    <dgm:cxn modelId="{B45D9433-692C-4A56-9B69-918FE27825C2}" type="presOf" srcId="{B615F175-6665-4603-80E2-48AB7B3E9DC3}" destId="{D34606B2-2C7A-4FE6-897B-ADCB1D209E50}" srcOrd="1" destOrd="0" presId="urn:microsoft.com/office/officeart/2005/8/layout/list1"/>
    <dgm:cxn modelId="{FA1A6748-ECDD-44C5-B888-4F4C5B5E52CE}" type="presOf" srcId="{ADAB47F8-8882-41AE-ADB4-6946EB5C1BAB}" destId="{79852F61-4DB7-4E04-8D3B-6BCFE3ED90AC}" srcOrd="0" destOrd="0" presId="urn:microsoft.com/office/officeart/2005/8/layout/list1"/>
    <dgm:cxn modelId="{5702D27F-45BF-4A53-875C-6F0619ED64D1}" type="presOf" srcId="{ADAB47F8-8882-41AE-ADB4-6946EB5C1BAB}" destId="{8404B816-34A9-4F32-BF54-320616CE7F04}" srcOrd="1" destOrd="0" presId="urn:microsoft.com/office/officeart/2005/8/layout/list1"/>
    <dgm:cxn modelId="{C9F5A982-4B1D-438C-92B4-8DC52B6338C5}" type="presOf" srcId="{B615F175-6665-4603-80E2-48AB7B3E9DC3}" destId="{DF105DE1-DDC1-4FCA-8EF7-E66646EEC652}" srcOrd="0" destOrd="0" presId="urn:microsoft.com/office/officeart/2005/8/layout/list1"/>
    <dgm:cxn modelId="{F3A357AC-000F-4DEF-B204-3447C439E3FB}" srcId="{858EF66F-FBAA-4235-BECD-11E37A575D1A}" destId="{ADAB47F8-8882-41AE-ADB4-6946EB5C1BAB}" srcOrd="1" destOrd="0" parTransId="{8BAD341A-5EC8-498F-92E5-C62FD1C80D20}" sibTransId="{F85BDD0E-567F-40DB-9497-7FFBF29FECC3}"/>
    <dgm:cxn modelId="{1ADFB3AC-03C4-4BCF-B88B-3090BE952CCC}" srcId="{858EF66F-FBAA-4235-BECD-11E37A575D1A}" destId="{8BBED077-98BE-487A-AF7F-FEEFFEB8CE2E}" srcOrd="0" destOrd="0" parTransId="{E6E3626B-A882-40AF-B743-6DC85A41B4E1}" sibTransId="{297BCFC7-1133-4B1A-ADD7-9F33AEB4C6F2}"/>
    <dgm:cxn modelId="{6F5219C3-2500-447E-9E86-B2E7918A3510}" srcId="{858EF66F-FBAA-4235-BECD-11E37A575D1A}" destId="{7C87E617-59B0-459B-9AB8-393605279BD0}" srcOrd="2" destOrd="0" parTransId="{6AF735BE-39EF-4D4A-9FCF-1896A8E72B28}" sibTransId="{9B30B907-915F-49E3-A074-8948B0A1A44E}"/>
    <dgm:cxn modelId="{84E610C5-6B2F-46C3-8EFF-C19623572BC5}" type="presOf" srcId="{8BBED077-98BE-487A-AF7F-FEEFFEB8CE2E}" destId="{B6355CC1-18A3-4D4C-A4DE-38E3850D6103}" srcOrd="0" destOrd="0" presId="urn:microsoft.com/office/officeart/2005/8/layout/list1"/>
    <dgm:cxn modelId="{224597F8-B9BE-496C-8505-C7E4829197E4}" type="presOf" srcId="{858EF66F-FBAA-4235-BECD-11E37A575D1A}" destId="{37E29CDE-C639-48A2-B934-7CE7AAA05C40}" srcOrd="0" destOrd="0" presId="urn:microsoft.com/office/officeart/2005/8/layout/list1"/>
    <dgm:cxn modelId="{ACA418DE-DF7D-49A5-BE75-7B23A63FF68A}" type="presParOf" srcId="{37E29CDE-C639-48A2-B934-7CE7AAA05C40}" destId="{19995E24-8798-4E13-8AF7-B03F1A390B34}" srcOrd="0" destOrd="0" presId="urn:microsoft.com/office/officeart/2005/8/layout/list1"/>
    <dgm:cxn modelId="{3A25BA42-6042-4024-AEA5-2BD0912F0D7C}" type="presParOf" srcId="{19995E24-8798-4E13-8AF7-B03F1A390B34}" destId="{B6355CC1-18A3-4D4C-A4DE-38E3850D6103}" srcOrd="0" destOrd="0" presId="urn:microsoft.com/office/officeart/2005/8/layout/list1"/>
    <dgm:cxn modelId="{42CCEDB4-19F6-4314-B1D5-9CF78BBBD636}" type="presParOf" srcId="{19995E24-8798-4E13-8AF7-B03F1A390B34}" destId="{B86BD336-B9FB-4A40-A542-93E1B00110C2}" srcOrd="1" destOrd="0" presId="urn:microsoft.com/office/officeart/2005/8/layout/list1"/>
    <dgm:cxn modelId="{34CA784F-2E0C-46C9-B46F-280A374700D6}" type="presParOf" srcId="{37E29CDE-C639-48A2-B934-7CE7AAA05C40}" destId="{36470E59-D9CD-49A3-A0EB-4260F818A5BB}" srcOrd="1" destOrd="0" presId="urn:microsoft.com/office/officeart/2005/8/layout/list1"/>
    <dgm:cxn modelId="{7F614128-4635-4656-AA34-50BBB35FFD63}" type="presParOf" srcId="{37E29CDE-C639-48A2-B934-7CE7AAA05C40}" destId="{3FEDD58B-430E-4A2E-8C34-1E48121ACAF2}" srcOrd="2" destOrd="0" presId="urn:microsoft.com/office/officeart/2005/8/layout/list1"/>
    <dgm:cxn modelId="{5BD3D081-1D70-405B-B8B5-B30FC030131B}" type="presParOf" srcId="{37E29CDE-C639-48A2-B934-7CE7AAA05C40}" destId="{FC507648-B143-4986-B5B0-9FC77CC775CD}" srcOrd="3" destOrd="0" presId="urn:microsoft.com/office/officeart/2005/8/layout/list1"/>
    <dgm:cxn modelId="{B58CA219-6A05-4255-ACC1-695F4E3E3B3B}" type="presParOf" srcId="{37E29CDE-C639-48A2-B934-7CE7AAA05C40}" destId="{06A9C1A3-3D92-4382-9162-7A9865D47593}" srcOrd="4" destOrd="0" presId="urn:microsoft.com/office/officeart/2005/8/layout/list1"/>
    <dgm:cxn modelId="{20CD3F66-715F-488E-8E07-E78C7F6DCAD5}" type="presParOf" srcId="{06A9C1A3-3D92-4382-9162-7A9865D47593}" destId="{79852F61-4DB7-4E04-8D3B-6BCFE3ED90AC}" srcOrd="0" destOrd="0" presId="urn:microsoft.com/office/officeart/2005/8/layout/list1"/>
    <dgm:cxn modelId="{0806FB09-4A58-4A12-89A9-76A438697033}" type="presParOf" srcId="{06A9C1A3-3D92-4382-9162-7A9865D47593}" destId="{8404B816-34A9-4F32-BF54-320616CE7F04}" srcOrd="1" destOrd="0" presId="urn:microsoft.com/office/officeart/2005/8/layout/list1"/>
    <dgm:cxn modelId="{FCF2605B-1168-418A-9FC7-7936B93C9769}" type="presParOf" srcId="{37E29CDE-C639-48A2-B934-7CE7AAA05C40}" destId="{B6191E42-C563-491B-8298-92AAB5D424AD}" srcOrd="5" destOrd="0" presId="urn:microsoft.com/office/officeart/2005/8/layout/list1"/>
    <dgm:cxn modelId="{8E918113-7B06-4F49-9F47-998A163D4B48}" type="presParOf" srcId="{37E29CDE-C639-48A2-B934-7CE7AAA05C40}" destId="{59497348-0F3B-4399-886E-E8B61228519F}" srcOrd="6" destOrd="0" presId="urn:microsoft.com/office/officeart/2005/8/layout/list1"/>
    <dgm:cxn modelId="{D72E5838-DABC-4ADB-9841-744A52EFDD0E}" type="presParOf" srcId="{37E29CDE-C639-48A2-B934-7CE7AAA05C40}" destId="{57B763B3-7D40-403B-867C-E6F2A40153E9}" srcOrd="7" destOrd="0" presId="urn:microsoft.com/office/officeart/2005/8/layout/list1"/>
    <dgm:cxn modelId="{C073A5F7-517B-47FB-90B0-EC6074C8A16F}" type="presParOf" srcId="{37E29CDE-C639-48A2-B934-7CE7AAA05C40}" destId="{67C4547E-8B6A-493E-BFE7-06F416A07F7C}" srcOrd="8" destOrd="0" presId="urn:microsoft.com/office/officeart/2005/8/layout/list1"/>
    <dgm:cxn modelId="{485D5E33-E9BD-4839-9EFA-CE119DA225FA}" type="presParOf" srcId="{67C4547E-8B6A-493E-BFE7-06F416A07F7C}" destId="{E1F4CE47-FAFF-4D9B-8E26-29B1333A0C60}" srcOrd="0" destOrd="0" presId="urn:microsoft.com/office/officeart/2005/8/layout/list1"/>
    <dgm:cxn modelId="{BD280E46-98DA-45FE-94A8-A4E535DF23DC}" type="presParOf" srcId="{67C4547E-8B6A-493E-BFE7-06F416A07F7C}" destId="{AD431E7A-3E43-436E-9BB6-ED21BC3E0D9C}" srcOrd="1" destOrd="0" presId="urn:microsoft.com/office/officeart/2005/8/layout/list1"/>
    <dgm:cxn modelId="{575A64B3-72D0-4A85-8404-CA7CB320BCAC}" type="presParOf" srcId="{37E29CDE-C639-48A2-B934-7CE7AAA05C40}" destId="{4DA6F58B-5130-46B8-8CE5-08ED310C9053}" srcOrd="9" destOrd="0" presId="urn:microsoft.com/office/officeart/2005/8/layout/list1"/>
    <dgm:cxn modelId="{29626D0F-166D-412E-9110-F6834B150C1D}" type="presParOf" srcId="{37E29CDE-C639-48A2-B934-7CE7AAA05C40}" destId="{DB8E2624-A123-48FA-8857-EA924ED89C17}" srcOrd="10" destOrd="0" presId="urn:microsoft.com/office/officeart/2005/8/layout/list1"/>
    <dgm:cxn modelId="{2E2BC140-2059-4A97-9547-9C30A35893ED}" type="presParOf" srcId="{37E29CDE-C639-48A2-B934-7CE7AAA05C40}" destId="{272BDEEC-CF18-4CEC-ADBC-83741EE1D7D3}" srcOrd="11" destOrd="0" presId="urn:microsoft.com/office/officeart/2005/8/layout/list1"/>
    <dgm:cxn modelId="{B4572A31-C10B-4760-943C-E2FFCB26150C}" type="presParOf" srcId="{37E29CDE-C639-48A2-B934-7CE7AAA05C40}" destId="{AC8F00EF-E0AA-44D1-8565-AE94CBA3DA9E}" srcOrd="12" destOrd="0" presId="urn:microsoft.com/office/officeart/2005/8/layout/list1"/>
    <dgm:cxn modelId="{809FAE4A-55AC-4531-8DFD-0E7318E78E51}" type="presParOf" srcId="{AC8F00EF-E0AA-44D1-8565-AE94CBA3DA9E}" destId="{DF105DE1-DDC1-4FCA-8EF7-E66646EEC652}" srcOrd="0" destOrd="0" presId="urn:microsoft.com/office/officeart/2005/8/layout/list1"/>
    <dgm:cxn modelId="{52CC0E8C-91F8-4260-8726-ADC33F56514E}" type="presParOf" srcId="{AC8F00EF-E0AA-44D1-8565-AE94CBA3DA9E}" destId="{D34606B2-2C7A-4FE6-897B-ADCB1D209E50}" srcOrd="1" destOrd="0" presId="urn:microsoft.com/office/officeart/2005/8/layout/list1"/>
    <dgm:cxn modelId="{0759FAF0-72FF-40F2-9AD4-10866E9D8876}" type="presParOf" srcId="{37E29CDE-C639-48A2-B934-7CE7AAA05C40}" destId="{125BFCBA-69F7-4CC3-B3B2-2320F3EB79AF}" srcOrd="13" destOrd="0" presId="urn:microsoft.com/office/officeart/2005/8/layout/list1"/>
    <dgm:cxn modelId="{93A61248-F9D6-4D2B-8A24-3E05FB4BB507}" type="presParOf" srcId="{37E29CDE-C639-48A2-B934-7CE7AAA05C40}" destId="{E8AC7BEB-2F0D-4653-9668-A9C1A70CC36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41A396-94B6-4CC8-A43C-645219D25F18}"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E6CFB8D6-7FA6-4BC8-85FE-2E55C659CF07}">
      <dgm:prSet/>
      <dgm:spPr/>
      <dgm:t>
        <a:bodyPr/>
        <a:lstStyle/>
        <a:p>
          <a:r>
            <a:rPr lang="en-US" dirty="0"/>
            <a:t>Provide services for “underserved” children and families</a:t>
          </a:r>
        </a:p>
      </dgm:t>
    </dgm:pt>
    <dgm:pt modelId="{CA8873FE-720C-4842-B0EF-50AB663AC929}" type="parTrans" cxnId="{5990B1CF-D769-4310-AC82-2A3D48871754}">
      <dgm:prSet/>
      <dgm:spPr/>
      <dgm:t>
        <a:bodyPr/>
        <a:lstStyle/>
        <a:p>
          <a:endParaRPr lang="en-US"/>
        </a:p>
      </dgm:t>
    </dgm:pt>
    <dgm:pt modelId="{4F2F0344-B616-43D0-9EEB-10E676BCAF9D}" type="sibTrans" cxnId="{5990B1CF-D769-4310-AC82-2A3D48871754}">
      <dgm:prSet/>
      <dgm:spPr/>
      <dgm:t>
        <a:bodyPr/>
        <a:lstStyle/>
        <a:p>
          <a:endParaRPr lang="en-US"/>
        </a:p>
      </dgm:t>
    </dgm:pt>
    <dgm:pt modelId="{A0D34829-9AFD-459B-A286-55AC59323BE3}">
      <dgm:prSet/>
      <dgm:spPr/>
      <dgm:t>
        <a:bodyPr/>
        <a:lstStyle/>
        <a:p>
          <a:r>
            <a:rPr lang="en-US" dirty="0"/>
            <a:t>Offer consistent enrollment for childcare or preschool services from September </a:t>
          </a:r>
          <a:br>
            <a:rPr lang="en-US" dirty="0"/>
          </a:br>
          <a:r>
            <a:rPr lang="en-US" dirty="0"/>
            <a:t>through May </a:t>
          </a:r>
        </a:p>
      </dgm:t>
    </dgm:pt>
    <dgm:pt modelId="{3A9D0B85-1EF1-4B60-B4D9-36F88AFDCE86}" type="parTrans" cxnId="{CB2A4B0E-0241-4F15-9F20-3E3292DB4061}">
      <dgm:prSet/>
      <dgm:spPr/>
      <dgm:t>
        <a:bodyPr/>
        <a:lstStyle/>
        <a:p>
          <a:endParaRPr lang="en-US"/>
        </a:p>
      </dgm:t>
    </dgm:pt>
    <dgm:pt modelId="{212DB0D7-DC25-4207-8FC7-A2B641802A85}" type="sibTrans" cxnId="{CB2A4B0E-0241-4F15-9F20-3E3292DB4061}">
      <dgm:prSet/>
      <dgm:spPr/>
      <dgm:t>
        <a:bodyPr/>
        <a:lstStyle/>
        <a:p>
          <a:endParaRPr lang="en-US"/>
        </a:p>
      </dgm:t>
    </dgm:pt>
    <dgm:pt modelId="{66DC8E61-5029-4465-BA60-D064FDE8FB5B}">
      <dgm:prSet phldrT="[Text]"/>
      <dgm:spPr/>
      <dgm:t>
        <a:bodyPr/>
        <a:lstStyle/>
        <a:p>
          <a:r>
            <a:rPr lang="en-US" dirty="0"/>
            <a:t>Agree to participate for the whole year</a:t>
          </a:r>
        </a:p>
      </dgm:t>
    </dgm:pt>
    <dgm:pt modelId="{1DC91DCB-B3D0-4CAF-936C-F68401DCAB8F}" type="parTrans" cxnId="{AB2A93AA-715C-4210-964A-E5A9C8572676}">
      <dgm:prSet/>
      <dgm:spPr/>
      <dgm:t>
        <a:bodyPr/>
        <a:lstStyle/>
        <a:p>
          <a:endParaRPr lang="en-US"/>
        </a:p>
      </dgm:t>
    </dgm:pt>
    <dgm:pt modelId="{8EBB225E-F9A5-4411-83BA-946B546F0982}" type="sibTrans" cxnId="{AB2A93AA-715C-4210-964A-E5A9C8572676}">
      <dgm:prSet/>
      <dgm:spPr/>
      <dgm:t>
        <a:bodyPr/>
        <a:lstStyle/>
        <a:p>
          <a:endParaRPr lang="en-US"/>
        </a:p>
      </dgm:t>
    </dgm:pt>
    <dgm:pt modelId="{93E6FD9E-31F0-4980-821F-0F738748D2F4}" type="pres">
      <dgm:prSet presAssocID="{C741A396-94B6-4CC8-A43C-645219D25F18}" presName="diagram" presStyleCnt="0">
        <dgm:presLayoutVars>
          <dgm:dir/>
          <dgm:resizeHandles val="exact"/>
        </dgm:presLayoutVars>
      </dgm:prSet>
      <dgm:spPr/>
    </dgm:pt>
    <dgm:pt modelId="{FC47426B-45E2-4C36-B7EA-71D2743987B3}" type="pres">
      <dgm:prSet presAssocID="{E6CFB8D6-7FA6-4BC8-85FE-2E55C659CF07}" presName="node" presStyleLbl="node1" presStyleIdx="0" presStyleCnt="3">
        <dgm:presLayoutVars>
          <dgm:bulletEnabled val="1"/>
        </dgm:presLayoutVars>
      </dgm:prSet>
      <dgm:spPr/>
    </dgm:pt>
    <dgm:pt modelId="{3ADB3E38-8784-4D1D-B3A5-0B94D2921E02}" type="pres">
      <dgm:prSet presAssocID="{4F2F0344-B616-43D0-9EEB-10E676BCAF9D}" presName="sibTrans" presStyleCnt="0"/>
      <dgm:spPr/>
    </dgm:pt>
    <dgm:pt modelId="{F81BE1E5-BF5F-410D-8FD8-B9135C7E4030}" type="pres">
      <dgm:prSet presAssocID="{A0D34829-9AFD-459B-A286-55AC59323BE3}" presName="node" presStyleLbl="node1" presStyleIdx="1" presStyleCnt="3">
        <dgm:presLayoutVars>
          <dgm:bulletEnabled val="1"/>
        </dgm:presLayoutVars>
      </dgm:prSet>
      <dgm:spPr/>
    </dgm:pt>
    <dgm:pt modelId="{0EC706E1-5611-4FC9-A401-3DCB80039ED8}" type="pres">
      <dgm:prSet presAssocID="{212DB0D7-DC25-4207-8FC7-A2B641802A85}" presName="sibTrans" presStyleCnt="0"/>
      <dgm:spPr/>
    </dgm:pt>
    <dgm:pt modelId="{C1FF287F-E8A8-4306-BB30-59A183E2E16F}" type="pres">
      <dgm:prSet presAssocID="{66DC8E61-5029-4465-BA60-D064FDE8FB5B}" presName="node" presStyleLbl="node1" presStyleIdx="2" presStyleCnt="3">
        <dgm:presLayoutVars>
          <dgm:bulletEnabled val="1"/>
        </dgm:presLayoutVars>
      </dgm:prSet>
      <dgm:spPr/>
    </dgm:pt>
  </dgm:ptLst>
  <dgm:cxnLst>
    <dgm:cxn modelId="{30EB4C06-40F4-462F-A060-0728C3BCCA69}" type="presOf" srcId="{A0D34829-9AFD-459B-A286-55AC59323BE3}" destId="{F81BE1E5-BF5F-410D-8FD8-B9135C7E4030}" srcOrd="0" destOrd="0" presId="urn:microsoft.com/office/officeart/2005/8/layout/default"/>
    <dgm:cxn modelId="{CB2A4B0E-0241-4F15-9F20-3E3292DB4061}" srcId="{C741A396-94B6-4CC8-A43C-645219D25F18}" destId="{A0D34829-9AFD-459B-A286-55AC59323BE3}" srcOrd="1" destOrd="0" parTransId="{3A9D0B85-1EF1-4B60-B4D9-36F88AFDCE86}" sibTransId="{212DB0D7-DC25-4207-8FC7-A2B641802A85}"/>
    <dgm:cxn modelId="{2F29DA10-62EF-4FA9-8D9E-3527EB686630}" type="presOf" srcId="{66DC8E61-5029-4465-BA60-D064FDE8FB5B}" destId="{C1FF287F-E8A8-4306-BB30-59A183E2E16F}" srcOrd="0" destOrd="0" presId="urn:microsoft.com/office/officeart/2005/8/layout/default"/>
    <dgm:cxn modelId="{522EE84C-A265-4523-A090-F069A64F89BD}" type="presOf" srcId="{C741A396-94B6-4CC8-A43C-645219D25F18}" destId="{93E6FD9E-31F0-4980-821F-0F738748D2F4}" srcOrd="0" destOrd="0" presId="urn:microsoft.com/office/officeart/2005/8/layout/default"/>
    <dgm:cxn modelId="{AB2A93AA-715C-4210-964A-E5A9C8572676}" srcId="{C741A396-94B6-4CC8-A43C-645219D25F18}" destId="{66DC8E61-5029-4465-BA60-D064FDE8FB5B}" srcOrd="2" destOrd="0" parTransId="{1DC91DCB-B3D0-4CAF-936C-F68401DCAB8F}" sibTransId="{8EBB225E-F9A5-4411-83BA-946B546F0982}"/>
    <dgm:cxn modelId="{75F8EFB0-CB46-4F26-9F92-1BF6257B955A}" type="presOf" srcId="{E6CFB8D6-7FA6-4BC8-85FE-2E55C659CF07}" destId="{FC47426B-45E2-4C36-B7EA-71D2743987B3}" srcOrd="0" destOrd="0" presId="urn:microsoft.com/office/officeart/2005/8/layout/default"/>
    <dgm:cxn modelId="{5990B1CF-D769-4310-AC82-2A3D48871754}" srcId="{C741A396-94B6-4CC8-A43C-645219D25F18}" destId="{E6CFB8D6-7FA6-4BC8-85FE-2E55C659CF07}" srcOrd="0" destOrd="0" parTransId="{CA8873FE-720C-4842-B0EF-50AB663AC929}" sibTransId="{4F2F0344-B616-43D0-9EEB-10E676BCAF9D}"/>
    <dgm:cxn modelId="{F92C4E76-A2BD-455F-A849-939F2BCB8133}" type="presParOf" srcId="{93E6FD9E-31F0-4980-821F-0F738748D2F4}" destId="{FC47426B-45E2-4C36-B7EA-71D2743987B3}" srcOrd="0" destOrd="0" presId="urn:microsoft.com/office/officeart/2005/8/layout/default"/>
    <dgm:cxn modelId="{E983E414-55B3-424B-8CC3-2D59D1286FB9}" type="presParOf" srcId="{93E6FD9E-31F0-4980-821F-0F738748D2F4}" destId="{3ADB3E38-8784-4D1D-B3A5-0B94D2921E02}" srcOrd="1" destOrd="0" presId="urn:microsoft.com/office/officeart/2005/8/layout/default"/>
    <dgm:cxn modelId="{355A048F-542C-4208-9981-7A17FBD8D916}" type="presParOf" srcId="{93E6FD9E-31F0-4980-821F-0F738748D2F4}" destId="{F81BE1E5-BF5F-410D-8FD8-B9135C7E4030}" srcOrd="2" destOrd="0" presId="urn:microsoft.com/office/officeart/2005/8/layout/default"/>
    <dgm:cxn modelId="{3A7B2EC5-7C6E-438D-BE44-38203AC772FE}" type="presParOf" srcId="{93E6FD9E-31F0-4980-821F-0F738748D2F4}" destId="{0EC706E1-5611-4FC9-A401-3DCB80039ED8}" srcOrd="3" destOrd="0" presId="urn:microsoft.com/office/officeart/2005/8/layout/default"/>
    <dgm:cxn modelId="{AD315FF0-5057-44A8-8D10-7D637FCB5D34}" type="presParOf" srcId="{93E6FD9E-31F0-4980-821F-0F738748D2F4}" destId="{C1FF287F-E8A8-4306-BB30-59A183E2E16F}"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2EDF31-FB22-4D8C-B536-2426649F47B9}"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F6EBD812-1E59-4DE8-BFC3-7176409B36B7}">
      <dgm:prSet/>
      <dgm:spPr/>
      <dgm:t>
        <a:bodyPr/>
        <a:lstStyle/>
        <a:p>
          <a:r>
            <a:rPr lang="en-US" dirty="0"/>
            <a:t>Monthly storytime visit, read title of the month</a:t>
          </a:r>
        </a:p>
      </dgm:t>
    </dgm:pt>
    <dgm:pt modelId="{09E79FC9-2AAC-4373-A8DF-D529D6CC3E6F}" type="parTrans" cxnId="{9C4489EB-725B-44D5-80C1-917348395779}">
      <dgm:prSet/>
      <dgm:spPr/>
      <dgm:t>
        <a:bodyPr/>
        <a:lstStyle/>
        <a:p>
          <a:endParaRPr lang="en-US"/>
        </a:p>
      </dgm:t>
    </dgm:pt>
    <dgm:pt modelId="{E170CC16-2FDD-43B2-8D28-37627389FFFC}" type="sibTrans" cxnId="{9C4489EB-725B-44D5-80C1-917348395779}">
      <dgm:prSet/>
      <dgm:spPr/>
      <dgm:t>
        <a:bodyPr/>
        <a:lstStyle/>
        <a:p>
          <a:endParaRPr lang="en-US"/>
        </a:p>
      </dgm:t>
    </dgm:pt>
    <dgm:pt modelId="{AE8EC041-E8F0-46B9-BC0C-B145E12999D5}">
      <dgm:prSet/>
      <dgm:spPr/>
      <dgm:t>
        <a:bodyPr/>
        <a:lstStyle/>
        <a:p>
          <a:r>
            <a:rPr lang="en-US"/>
            <a:t>Distribute title of the month, </a:t>
          </a:r>
          <a:r>
            <a:rPr lang="en-US" i="1"/>
            <a:t>Bookworm</a:t>
          </a:r>
          <a:r>
            <a:rPr lang="en-US"/>
            <a:t> newsletter</a:t>
          </a:r>
        </a:p>
      </dgm:t>
    </dgm:pt>
    <dgm:pt modelId="{9FEFB4E5-1ADD-4B60-8697-FFE3D810CE66}" type="parTrans" cxnId="{03C1ADE4-9FED-4247-97D5-3B2D08B4CCF9}">
      <dgm:prSet/>
      <dgm:spPr/>
      <dgm:t>
        <a:bodyPr/>
        <a:lstStyle/>
        <a:p>
          <a:endParaRPr lang="en-US"/>
        </a:p>
      </dgm:t>
    </dgm:pt>
    <dgm:pt modelId="{6C132D3A-EB38-47F2-94E2-A1B0D0A10649}" type="sibTrans" cxnId="{03C1ADE4-9FED-4247-97D5-3B2D08B4CCF9}">
      <dgm:prSet/>
      <dgm:spPr/>
      <dgm:t>
        <a:bodyPr/>
        <a:lstStyle/>
        <a:p>
          <a:endParaRPr lang="en-US"/>
        </a:p>
      </dgm:t>
    </dgm:pt>
    <dgm:pt modelId="{434DF68F-7A38-4496-97EF-4108C55D5100}">
      <dgm:prSet/>
      <dgm:spPr/>
      <dgm:t>
        <a:bodyPr/>
        <a:lstStyle/>
        <a:p>
          <a:r>
            <a:rPr lang="en-US"/>
            <a:t>Early Literacy Event</a:t>
          </a:r>
        </a:p>
      </dgm:t>
    </dgm:pt>
    <dgm:pt modelId="{60848A65-298A-428A-853C-911770B1F6F8}" type="parTrans" cxnId="{94CA7108-1FA2-41F3-A776-03C4AD7CEF4B}">
      <dgm:prSet/>
      <dgm:spPr/>
      <dgm:t>
        <a:bodyPr/>
        <a:lstStyle/>
        <a:p>
          <a:endParaRPr lang="en-US"/>
        </a:p>
      </dgm:t>
    </dgm:pt>
    <dgm:pt modelId="{5F0667EE-5BE6-41FA-B0A4-8B2B9EB3D9AA}" type="sibTrans" cxnId="{94CA7108-1FA2-41F3-A776-03C4AD7CEF4B}">
      <dgm:prSet/>
      <dgm:spPr/>
      <dgm:t>
        <a:bodyPr/>
        <a:lstStyle/>
        <a:p>
          <a:endParaRPr lang="en-US"/>
        </a:p>
      </dgm:t>
    </dgm:pt>
    <dgm:pt modelId="{9BF037EC-030A-4C34-93DD-A2338A3A73E9}">
      <dgm:prSet/>
      <dgm:spPr/>
      <dgm:t>
        <a:bodyPr/>
        <a:lstStyle/>
        <a:p>
          <a:r>
            <a:rPr lang="en-US"/>
            <a:t>Parent Surveys</a:t>
          </a:r>
        </a:p>
      </dgm:t>
    </dgm:pt>
    <dgm:pt modelId="{4F693F33-AC97-463C-8410-7DC045651EE5}" type="parTrans" cxnId="{F45BA9CB-3FDA-4845-9B51-1F683241B253}">
      <dgm:prSet/>
      <dgm:spPr/>
      <dgm:t>
        <a:bodyPr/>
        <a:lstStyle/>
        <a:p>
          <a:endParaRPr lang="en-US"/>
        </a:p>
      </dgm:t>
    </dgm:pt>
    <dgm:pt modelId="{FF8C4740-EFB8-4FF5-B4A3-98A92C4B7C63}" type="sibTrans" cxnId="{F45BA9CB-3FDA-4845-9B51-1F683241B253}">
      <dgm:prSet/>
      <dgm:spPr/>
      <dgm:t>
        <a:bodyPr/>
        <a:lstStyle/>
        <a:p>
          <a:endParaRPr lang="en-US"/>
        </a:p>
      </dgm:t>
    </dgm:pt>
    <dgm:pt modelId="{0BC6AEE5-ACFF-40D2-AE2A-98E7E9426F74}">
      <dgm:prSet/>
      <dgm:spPr/>
      <dgm:t>
        <a:bodyPr/>
        <a:lstStyle/>
        <a:p>
          <a:r>
            <a:rPr lang="en-US"/>
            <a:t>Final Report</a:t>
          </a:r>
        </a:p>
      </dgm:t>
    </dgm:pt>
    <dgm:pt modelId="{0F1D994D-796B-4B2A-BEFC-18E1DE56BC28}" type="parTrans" cxnId="{407E7EE6-8E92-449B-A998-17A1EF32F0B9}">
      <dgm:prSet/>
      <dgm:spPr/>
      <dgm:t>
        <a:bodyPr/>
        <a:lstStyle/>
        <a:p>
          <a:endParaRPr lang="en-US"/>
        </a:p>
      </dgm:t>
    </dgm:pt>
    <dgm:pt modelId="{3BF2D8A3-0F56-4A12-B06F-FC7BE0998DEE}" type="sibTrans" cxnId="{407E7EE6-8E92-449B-A998-17A1EF32F0B9}">
      <dgm:prSet/>
      <dgm:spPr/>
      <dgm:t>
        <a:bodyPr/>
        <a:lstStyle/>
        <a:p>
          <a:endParaRPr lang="en-US"/>
        </a:p>
      </dgm:t>
    </dgm:pt>
    <dgm:pt modelId="{8E0B3088-4F1D-4071-8F10-D242482068A2}" type="pres">
      <dgm:prSet presAssocID="{D62EDF31-FB22-4D8C-B536-2426649F47B9}" presName="linear" presStyleCnt="0">
        <dgm:presLayoutVars>
          <dgm:animLvl val="lvl"/>
          <dgm:resizeHandles val="exact"/>
        </dgm:presLayoutVars>
      </dgm:prSet>
      <dgm:spPr/>
    </dgm:pt>
    <dgm:pt modelId="{6DF9208C-96EE-47C1-9F81-9B8936920508}" type="pres">
      <dgm:prSet presAssocID="{F6EBD812-1E59-4DE8-BFC3-7176409B36B7}" presName="parentText" presStyleLbl="node1" presStyleIdx="0" presStyleCnt="5">
        <dgm:presLayoutVars>
          <dgm:chMax val="0"/>
          <dgm:bulletEnabled val="1"/>
        </dgm:presLayoutVars>
      </dgm:prSet>
      <dgm:spPr/>
    </dgm:pt>
    <dgm:pt modelId="{003CE832-90B8-4F4D-B26C-806ABD8EA754}" type="pres">
      <dgm:prSet presAssocID="{E170CC16-2FDD-43B2-8D28-37627389FFFC}" presName="spacer" presStyleCnt="0"/>
      <dgm:spPr/>
    </dgm:pt>
    <dgm:pt modelId="{32321625-F4F4-48EE-8C8E-CC63B6495AD8}" type="pres">
      <dgm:prSet presAssocID="{AE8EC041-E8F0-46B9-BC0C-B145E12999D5}" presName="parentText" presStyleLbl="node1" presStyleIdx="1" presStyleCnt="5">
        <dgm:presLayoutVars>
          <dgm:chMax val="0"/>
          <dgm:bulletEnabled val="1"/>
        </dgm:presLayoutVars>
      </dgm:prSet>
      <dgm:spPr/>
    </dgm:pt>
    <dgm:pt modelId="{CB6DB6F4-DA75-4EF8-B71E-A3ECF3F8EAE9}" type="pres">
      <dgm:prSet presAssocID="{6C132D3A-EB38-47F2-94E2-A1B0D0A10649}" presName="spacer" presStyleCnt="0"/>
      <dgm:spPr/>
    </dgm:pt>
    <dgm:pt modelId="{84A0263A-00EA-45D3-BB17-E90B1DA36679}" type="pres">
      <dgm:prSet presAssocID="{434DF68F-7A38-4496-97EF-4108C55D5100}" presName="parentText" presStyleLbl="node1" presStyleIdx="2" presStyleCnt="5">
        <dgm:presLayoutVars>
          <dgm:chMax val="0"/>
          <dgm:bulletEnabled val="1"/>
        </dgm:presLayoutVars>
      </dgm:prSet>
      <dgm:spPr/>
    </dgm:pt>
    <dgm:pt modelId="{CB10880D-B84C-4807-9F2E-FB4F34F85BDB}" type="pres">
      <dgm:prSet presAssocID="{5F0667EE-5BE6-41FA-B0A4-8B2B9EB3D9AA}" presName="spacer" presStyleCnt="0"/>
      <dgm:spPr/>
    </dgm:pt>
    <dgm:pt modelId="{87124C54-FC23-4DA4-A433-B4FE3EDD7820}" type="pres">
      <dgm:prSet presAssocID="{9BF037EC-030A-4C34-93DD-A2338A3A73E9}" presName="parentText" presStyleLbl="node1" presStyleIdx="3" presStyleCnt="5">
        <dgm:presLayoutVars>
          <dgm:chMax val="0"/>
          <dgm:bulletEnabled val="1"/>
        </dgm:presLayoutVars>
      </dgm:prSet>
      <dgm:spPr/>
    </dgm:pt>
    <dgm:pt modelId="{49590A23-7060-4664-B1A3-BC5CF02612C1}" type="pres">
      <dgm:prSet presAssocID="{FF8C4740-EFB8-4FF5-B4A3-98A92C4B7C63}" presName="spacer" presStyleCnt="0"/>
      <dgm:spPr/>
    </dgm:pt>
    <dgm:pt modelId="{76DCF7EA-C8CB-47B4-A736-6F624088C41B}" type="pres">
      <dgm:prSet presAssocID="{0BC6AEE5-ACFF-40D2-AE2A-98E7E9426F74}" presName="parentText" presStyleLbl="node1" presStyleIdx="4" presStyleCnt="5">
        <dgm:presLayoutVars>
          <dgm:chMax val="0"/>
          <dgm:bulletEnabled val="1"/>
        </dgm:presLayoutVars>
      </dgm:prSet>
      <dgm:spPr/>
    </dgm:pt>
  </dgm:ptLst>
  <dgm:cxnLst>
    <dgm:cxn modelId="{94CA7108-1FA2-41F3-A776-03C4AD7CEF4B}" srcId="{D62EDF31-FB22-4D8C-B536-2426649F47B9}" destId="{434DF68F-7A38-4496-97EF-4108C55D5100}" srcOrd="2" destOrd="0" parTransId="{60848A65-298A-428A-853C-911770B1F6F8}" sibTransId="{5F0667EE-5BE6-41FA-B0A4-8B2B9EB3D9AA}"/>
    <dgm:cxn modelId="{6DFFCF12-5BAD-4645-B33A-B6412B43E892}" type="presOf" srcId="{9BF037EC-030A-4C34-93DD-A2338A3A73E9}" destId="{87124C54-FC23-4DA4-A433-B4FE3EDD7820}" srcOrd="0" destOrd="0" presId="urn:microsoft.com/office/officeart/2005/8/layout/vList2"/>
    <dgm:cxn modelId="{80F83533-9CFB-4C7D-B685-852AF17FEAAE}" type="presOf" srcId="{0BC6AEE5-ACFF-40D2-AE2A-98E7E9426F74}" destId="{76DCF7EA-C8CB-47B4-A736-6F624088C41B}" srcOrd="0" destOrd="0" presId="urn:microsoft.com/office/officeart/2005/8/layout/vList2"/>
    <dgm:cxn modelId="{6C64BD3A-959F-4737-8FF9-3FF97E143BFC}" type="presOf" srcId="{F6EBD812-1E59-4DE8-BFC3-7176409B36B7}" destId="{6DF9208C-96EE-47C1-9F81-9B8936920508}" srcOrd="0" destOrd="0" presId="urn:microsoft.com/office/officeart/2005/8/layout/vList2"/>
    <dgm:cxn modelId="{3797C581-A05D-4C1B-AD1A-5803BDDAD0FC}" type="presOf" srcId="{AE8EC041-E8F0-46B9-BC0C-B145E12999D5}" destId="{32321625-F4F4-48EE-8C8E-CC63B6495AD8}" srcOrd="0" destOrd="0" presId="urn:microsoft.com/office/officeart/2005/8/layout/vList2"/>
    <dgm:cxn modelId="{F45BA9CB-3FDA-4845-9B51-1F683241B253}" srcId="{D62EDF31-FB22-4D8C-B536-2426649F47B9}" destId="{9BF037EC-030A-4C34-93DD-A2338A3A73E9}" srcOrd="3" destOrd="0" parTransId="{4F693F33-AC97-463C-8410-7DC045651EE5}" sibTransId="{FF8C4740-EFB8-4FF5-B4A3-98A92C4B7C63}"/>
    <dgm:cxn modelId="{685D08DD-1B07-4249-A8BF-99AFA40FB69A}" type="presOf" srcId="{D62EDF31-FB22-4D8C-B536-2426649F47B9}" destId="{8E0B3088-4F1D-4071-8F10-D242482068A2}" srcOrd="0" destOrd="0" presId="urn:microsoft.com/office/officeart/2005/8/layout/vList2"/>
    <dgm:cxn modelId="{03C1ADE4-9FED-4247-97D5-3B2D08B4CCF9}" srcId="{D62EDF31-FB22-4D8C-B536-2426649F47B9}" destId="{AE8EC041-E8F0-46B9-BC0C-B145E12999D5}" srcOrd="1" destOrd="0" parTransId="{9FEFB4E5-1ADD-4B60-8697-FFE3D810CE66}" sibTransId="{6C132D3A-EB38-47F2-94E2-A1B0D0A10649}"/>
    <dgm:cxn modelId="{407E7EE6-8E92-449B-A998-17A1EF32F0B9}" srcId="{D62EDF31-FB22-4D8C-B536-2426649F47B9}" destId="{0BC6AEE5-ACFF-40D2-AE2A-98E7E9426F74}" srcOrd="4" destOrd="0" parTransId="{0F1D994D-796B-4B2A-BEFC-18E1DE56BC28}" sibTransId="{3BF2D8A3-0F56-4A12-B06F-FC7BE0998DEE}"/>
    <dgm:cxn modelId="{9C4489EB-725B-44D5-80C1-917348395779}" srcId="{D62EDF31-FB22-4D8C-B536-2426649F47B9}" destId="{F6EBD812-1E59-4DE8-BFC3-7176409B36B7}" srcOrd="0" destOrd="0" parTransId="{09E79FC9-2AAC-4373-A8DF-D529D6CC3E6F}" sibTransId="{E170CC16-2FDD-43B2-8D28-37627389FFFC}"/>
    <dgm:cxn modelId="{03BC66FF-2AC1-485A-AA3D-366A4AF164CF}" type="presOf" srcId="{434DF68F-7A38-4496-97EF-4108C55D5100}" destId="{84A0263A-00EA-45D3-BB17-E90B1DA36679}" srcOrd="0" destOrd="0" presId="urn:microsoft.com/office/officeart/2005/8/layout/vList2"/>
    <dgm:cxn modelId="{BC3E87C2-30A1-4FDD-B9BD-494FF28A19A0}" type="presParOf" srcId="{8E0B3088-4F1D-4071-8F10-D242482068A2}" destId="{6DF9208C-96EE-47C1-9F81-9B8936920508}" srcOrd="0" destOrd="0" presId="urn:microsoft.com/office/officeart/2005/8/layout/vList2"/>
    <dgm:cxn modelId="{17558672-9629-4D59-99D1-59FC2F33DD3B}" type="presParOf" srcId="{8E0B3088-4F1D-4071-8F10-D242482068A2}" destId="{003CE832-90B8-4F4D-B26C-806ABD8EA754}" srcOrd="1" destOrd="0" presId="urn:microsoft.com/office/officeart/2005/8/layout/vList2"/>
    <dgm:cxn modelId="{129D9867-B3CC-4635-BFBB-B0632E8BDF85}" type="presParOf" srcId="{8E0B3088-4F1D-4071-8F10-D242482068A2}" destId="{32321625-F4F4-48EE-8C8E-CC63B6495AD8}" srcOrd="2" destOrd="0" presId="urn:microsoft.com/office/officeart/2005/8/layout/vList2"/>
    <dgm:cxn modelId="{A45C09AF-F41F-4B58-A922-433D7585D768}" type="presParOf" srcId="{8E0B3088-4F1D-4071-8F10-D242482068A2}" destId="{CB6DB6F4-DA75-4EF8-B71E-A3ECF3F8EAE9}" srcOrd="3" destOrd="0" presId="urn:microsoft.com/office/officeart/2005/8/layout/vList2"/>
    <dgm:cxn modelId="{BE59A799-C4F3-4F93-8CB3-CA3BB593D628}" type="presParOf" srcId="{8E0B3088-4F1D-4071-8F10-D242482068A2}" destId="{84A0263A-00EA-45D3-BB17-E90B1DA36679}" srcOrd="4" destOrd="0" presId="urn:microsoft.com/office/officeart/2005/8/layout/vList2"/>
    <dgm:cxn modelId="{2F720371-8E13-4F48-ACE8-569F25BDC306}" type="presParOf" srcId="{8E0B3088-4F1D-4071-8F10-D242482068A2}" destId="{CB10880D-B84C-4807-9F2E-FB4F34F85BDB}" srcOrd="5" destOrd="0" presId="urn:microsoft.com/office/officeart/2005/8/layout/vList2"/>
    <dgm:cxn modelId="{AEE0A026-E732-4F64-A5AA-AA5102945CED}" type="presParOf" srcId="{8E0B3088-4F1D-4071-8F10-D242482068A2}" destId="{87124C54-FC23-4DA4-A433-B4FE3EDD7820}" srcOrd="6" destOrd="0" presId="urn:microsoft.com/office/officeart/2005/8/layout/vList2"/>
    <dgm:cxn modelId="{F54A937D-91AE-4992-9119-D4D8F8D3D81B}" type="presParOf" srcId="{8E0B3088-4F1D-4071-8F10-D242482068A2}" destId="{49590A23-7060-4664-B1A3-BC5CF02612C1}" srcOrd="7" destOrd="0" presId="urn:microsoft.com/office/officeart/2005/8/layout/vList2"/>
    <dgm:cxn modelId="{50B0D16F-BCC4-49BD-B81B-6147B4EAAD1C}" type="presParOf" srcId="{8E0B3088-4F1D-4071-8F10-D242482068A2}" destId="{76DCF7EA-C8CB-47B4-A736-6F624088C41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41A396-94B6-4CC8-A43C-645219D25F18}"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E6CFB8D6-7FA6-4BC8-85FE-2E55C659CF07}">
      <dgm:prSet/>
      <dgm:spPr/>
      <dgm:t>
        <a:bodyPr/>
        <a:lstStyle/>
        <a:p>
          <a:r>
            <a:rPr lang="en-US" dirty="0"/>
            <a:t>Every child receives the Book of the Month and “The Bookworm” newsletter</a:t>
          </a:r>
        </a:p>
      </dgm:t>
    </dgm:pt>
    <dgm:pt modelId="{CA8873FE-720C-4842-B0EF-50AB663AC929}" type="parTrans" cxnId="{5990B1CF-D769-4310-AC82-2A3D48871754}">
      <dgm:prSet/>
      <dgm:spPr/>
      <dgm:t>
        <a:bodyPr/>
        <a:lstStyle/>
        <a:p>
          <a:endParaRPr lang="en-US"/>
        </a:p>
      </dgm:t>
    </dgm:pt>
    <dgm:pt modelId="{4F2F0344-B616-43D0-9EEB-10E676BCAF9D}" type="sibTrans" cxnId="{5990B1CF-D769-4310-AC82-2A3D48871754}">
      <dgm:prSet/>
      <dgm:spPr/>
      <dgm:t>
        <a:bodyPr/>
        <a:lstStyle/>
        <a:p>
          <a:endParaRPr lang="en-US"/>
        </a:p>
      </dgm:t>
    </dgm:pt>
    <dgm:pt modelId="{131CC1C0-BA4B-4D3D-AD34-7B84B9BCC596}" type="pres">
      <dgm:prSet presAssocID="{C741A396-94B6-4CC8-A43C-645219D25F18}" presName="diagram" presStyleCnt="0">
        <dgm:presLayoutVars>
          <dgm:dir/>
          <dgm:resizeHandles val="exact"/>
        </dgm:presLayoutVars>
      </dgm:prSet>
      <dgm:spPr/>
    </dgm:pt>
    <dgm:pt modelId="{7B0CD8DC-FCFB-4049-9ED6-79F69EA95339}" type="pres">
      <dgm:prSet presAssocID="{E6CFB8D6-7FA6-4BC8-85FE-2E55C659CF07}" presName="node" presStyleLbl="node1" presStyleIdx="0" presStyleCnt="1">
        <dgm:presLayoutVars>
          <dgm:bulletEnabled val="1"/>
        </dgm:presLayoutVars>
      </dgm:prSet>
      <dgm:spPr/>
    </dgm:pt>
  </dgm:ptLst>
  <dgm:cxnLst>
    <dgm:cxn modelId="{29A7150C-82F1-4CF4-93C8-8F1D9691ACBC}" type="presOf" srcId="{C741A396-94B6-4CC8-A43C-645219D25F18}" destId="{131CC1C0-BA4B-4D3D-AD34-7B84B9BCC596}" srcOrd="0" destOrd="0" presId="urn:microsoft.com/office/officeart/2005/8/layout/default"/>
    <dgm:cxn modelId="{93B86F32-9ADF-425A-B058-329CDACFF8F9}" type="presOf" srcId="{E6CFB8D6-7FA6-4BC8-85FE-2E55C659CF07}" destId="{7B0CD8DC-FCFB-4049-9ED6-79F69EA95339}" srcOrd="0" destOrd="0" presId="urn:microsoft.com/office/officeart/2005/8/layout/default"/>
    <dgm:cxn modelId="{5990B1CF-D769-4310-AC82-2A3D48871754}" srcId="{C741A396-94B6-4CC8-A43C-645219D25F18}" destId="{E6CFB8D6-7FA6-4BC8-85FE-2E55C659CF07}" srcOrd="0" destOrd="0" parTransId="{CA8873FE-720C-4842-B0EF-50AB663AC929}" sibTransId="{4F2F0344-B616-43D0-9EEB-10E676BCAF9D}"/>
    <dgm:cxn modelId="{A243A6E5-7FF6-4D75-AE70-F5A4F4778A74}" type="presParOf" srcId="{131CC1C0-BA4B-4D3D-AD34-7B84B9BCC596}" destId="{7B0CD8DC-FCFB-4049-9ED6-79F69EA95339}"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41A396-94B6-4CC8-A43C-645219D25F1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6CFB8D6-7FA6-4BC8-85FE-2E55C659CF07}">
      <dgm:prSet/>
      <dgm:spPr/>
      <dgm:t>
        <a:bodyPr/>
        <a:lstStyle/>
        <a:p>
          <a:r>
            <a:rPr lang="en-US" dirty="0"/>
            <a:t>Book titles: Designated age group, title, month!</a:t>
          </a:r>
        </a:p>
      </dgm:t>
    </dgm:pt>
    <dgm:pt modelId="{CA8873FE-720C-4842-B0EF-50AB663AC929}" type="parTrans" cxnId="{5990B1CF-D769-4310-AC82-2A3D48871754}">
      <dgm:prSet/>
      <dgm:spPr/>
      <dgm:t>
        <a:bodyPr/>
        <a:lstStyle/>
        <a:p>
          <a:endParaRPr lang="en-US"/>
        </a:p>
      </dgm:t>
    </dgm:pt>
    <dgm:pt modelId="{4F2F0344-B616-43D0-9EEB-10E676BCAF9D}" type="sibTrans" cxnId="{5990B1CF-D769-4310-AC82-2A3D48871754}">
      <dgm:prSet/>
      <dgm:spPr/>
      <dgm:t>
        <a:bodyPr/>
        <a:lstStyle/>
        <a:p>
          <a:endParaRPr lang="en-US"/>
        </a:p>
      </dgm:t>
    </dgm:pt>
    <dgm:pt modelId="{5FC4EE52-81CA-4FC3-9122-3641E64C4378}" type="pres">
      <dgm:prSet presAssocID="{C741A396-94B6-4CC8-A43C-645219D25F18}" presName="diagram" presStyleCnt="0">
        <dgm:presLayoutVars>
          <dgm:dir/>
          <dgm:resizeHandles val="exact"/>
        </dgm:presLayoutVars>
      </dgm:prSet>
      <dgm:spPr/>
    </dgm:pt>
    <dgm:pt modelId="{F8DD3237-1477-4712-A177-3EBCD72159EC}" type="pres">
      <dgm:prSet presAssocID="{E6CFB8D6-7FA6-4BC8-85FE-2E55C659CF07}" presName="node" presStyleLbl="node1" presStyleIdx="0" presStyleCnt="1">
        <dgm:presLayoutVars>
          <dgm:bulletEnabled val="1"/>
        </dgm:presLayoutVars>
      </dgm:prSet>
      <dgm:spPr/>
    </dgm:pt>
  </dgm:ptLst>
  <dgm:cxnLst>
    <dgm:cxn modelId="{7EDE4742-E488-4568-8459-A31BFF54D976}" type="presOf" srcId="{C741A396-94B6-4CC8-A43C-645219D25F18}" destId="{5FC4EE52-81CA-4FC3-9122-3641E64C4378}" srcOrd="0" destOrd="0" presId="urn:microsoft.com/office/officeart/2005/8/layout/default"/>
    <dgm:cxn modelId="{5990B1CF-D769-4310-AC82-2A3D48871754}" srcId="{C741A396-94B6-4CC8-A43C-645219D25F18}" destId="{E6CFB8D6-7FA6-4BC8-85FE-2E55C659CF07}" srcOrd="0" destOrd="0" parTransId="{CA8873FE-720C-4842-B0EF-50AB663AC929}" sibTransId="{4F2F0344-B616-43D0-9EEB-10E676BCAF9D}"/>
    <dgm:cxn modelId="{7D58B3FF-6C63-46C8-A829-08ED39ECB607}" type="presOf" srcId="{E6CFB8D6-7FA6-4BC8-85FE-2E55C659CF07}" destId="{F8DD3237-1477-4712-A177-3EBCD72159EC}" srcOrd="0" destOrd="0" presId="urn:microsoft.com/office/officeart/2005/8/layout/default"/>
    <dgm:cxn modelId="{E5D2B253-B12A-4894-A26D-490B3ABDDA4C}" type="presParOf" srcId="{5FC4EE52-81CA-4FC3-9122-3641E64C4378}" destId="{F8DD3237-1477-4712-A177-3EBCD72159EC}"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C49C6-4FDC-4F2E-93B5-26687E44833F}">
      <dsp:nvSpPr>
        <dsp:cNvPr id="0" name=""/>
        <dsp:cNvSpPr/>
      </dsp:nvSpPr>
      <dsp:spPr>
        <a:xfrm>
          <a:off x="0" y="0"/>
          <a:ext cx="5607050"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9BA8696-7B15-4764-9C4F-9E4D9545AF03}">
      <dsp:nvSpPr>
        <dsp:cNvPr id="0" name=""/>
        <dsp:cNvSpPr/>
      </dsp:nvSpPr>
      <dsp:spPr>
        <a:xfrm>
          <a:off x="0" y="0"/>
          <a:ext cx="5607050" cy="615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Welcome and Introductions</a:t>
          </a:r>
          <a:endParaRPr lang="en-US" sz="2400" kern="1200"/>
        </a:p>
      </dsp:txBody>
      <dsp:txXfrm>
        <a:off x="0" y="0"/>
        <a:ext cx="5607050" cy="615949"/>
      </dsp:txXfrm>
    </dsp:sp>
    <dsp:sp modelId="{9F2B815C-2FAD-48B8-8B2A-4B7512F8E998}">
      <dsp:nvSpPr>
        <dsp:cNvPr id="0" name=""/>
        <dsp:cNvSpPr/>
      </dsp:nvSpPr>
      <dsp:spPr>
        <a:xfrm>
          <a:off x="0" y="615949"/>
          <a:ext cx="5607050" cy="0"/>
        </a:xfrm>
        <a:prstGeom prst="line">
          <a:avLst/>
        </a:prstGeom>
        <a:gradFill rotWithShape="0">
          <a:gsLst>
            <a:gs pos="0">
              <a:schemeClr val="accent2">
                <a:hueOff val="-1661550"/>
                <a:satOff val="12151"/>
                <a:lumOff val="-4034"/>
                <a:alphaOff val="0"/>
                <a:tint val="97000"/>
                <a:satMod val="100000"/>
                <a:lumMod val="102000"/>
              </a:schemeClr>
            </a:gs>
            <a:gs pos="50000">
              <a:schemeClr val="accent2">
                <a:hueOff val="-1661550"/>
                <a:satOff val="12151"/>
                <a:lumOff val="-4034"/>
                <a:alphaOff val="0"/>
                <a:shade val="100000"/>
                <a:satMod val="103000"/>
                <a:lumMod val="100000"/>
              </a:schemeClr>
            </a:gs>
            <a:gs pos="100000">
              <a:schemeClr val="accent2">
                <a:hueOff val="-1661550"/>
                <a:satOff val="12151"/>
                <a:lumOff val="-4034"/>
                <a:alphaOff val="0"/>
                <a:shade val="93000"/>
                <a:satMod val="110000"/>
                <a:lumMod val="99000"/>
              </a:schemeClr>
            </a:gs>
          </a:gsLst>
          <a:lin ang="5400000" scaled="0"/>
        </a:gradFill>
        <a:ln w="6350" cap="flat" cmpd="sng" algn="ctr">
          <a:solidFill>
            <a:schemeClr val="accent2">
              <a:hueOff val="-1661550"/>
              <a:satOff val="12151"/>
              <a:lumOff val="-4034"/>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AE9C340-FBC9-480A-8D22-FADA048182F2}">
      <dsp:nvSpPr>
        <dsp:cNvPr id="0" name=""/>
        <dsp:cNvSpPr/>
      </dsp:nvSpPr>
      <dsp:spPr>
        <a:xfrm>
          <a:off x="0" y="615949"/>
          <a:ext cx="5607050" cy="615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My First Book Vision and Outcomes</a:t>
          </a:r>
          <a:endParaRPr lang="en-US" sz="2400" kern="1200"/>
        </a:p>
      </dsp:txBody>
      <dsp:txXfrm>
        <a:off x="0" y="615949"/>
        <a:ext cx="5607050" cy="615949"/>
      </dsp:txXfrm>
    </dsp:sp>
    <dsp:sp modelId="{DD0908A8-7843-4B99-95E6-B537CE1613B8}">
      <dsp:nvSpPr>
        <dsp:cNvPr id="0" name=""/>
        <dsp:cNvSpPr/>
      </dsp:nvSpPr>
      <dsp:spPr>
        <a:xfrm>
          <a:off x="0" y="1231899"/>
          <a:ext cx="5607050" cy="0"/>
        </a:xfrm>
        <a:prstGeom prst="line">
          <a:avLst/>
        </a:prstGeom>
        <a:gradFill rotWithShape="0">
          <a:gsLst>
            <a:gs pos="0">
              <a:schemeClr val="accent2">
                <a:hueOff val="-3323100"/>
                <a:satOff val="24302"/>
                <a:lumOff val="-8067"/>
                <a:alphaOff val="0"/>
                <a:tint val="97000"/>
                <a:satMod val="100000"/>
                <a:lumMod val="102000"/>
              </a:schemeClr>
            </a:gs>
            <a:gs pos="50000">
              <a:schemeClr val="accent2">
                <a:hueOff val="-3323100"/>
                <a:satOff val="24302"/>
                <a:lumOff val="-8067"/>
                <a:alphaOff val="0"/>
                <a:shade val="100000"/>
                <a:satMod val="103000"/>
                <a:lumMod val="100000"/>
              </a:schemeClr>
            </a:gs>
            <a:gs pos="100000">
              <a:schemeClr val="accent2">
                <a:hueOff val="-3323100"/>
                <a:satOff val="24302"/>
                <a:lumOff val="-8067"/>
                <a:alphaOff val="0"/>
                <a:shade val="93000"/>
                <a:satMod val="110000"/>
                <a:lumMod val="99000"/>
              </a:schemeClr>
            </a:gs>
          </a:gsLst>
          <a:lin ang="5400000" scaled="0"/>
        </a:gradFill>
        <a:ln w="6350" cap="flat" cmpd="sng" algn="ctr">
          <a:solidFill>
            <a:schemeClr val="accent2">
              <a:hueOff val="-3323100"/>
              <a:satOff val="24302"/>
              <a:lumOff val="-8067"/>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9CEFE21-FD93-42C6-8359-5545C89C2987}">
      <dsp:nvSpPr>
        <dsp:cNvPr id="0" name=""/>
        <dsp:cNvSpPr/>
      </dsp:nvSpPr>
      <dsp:spPr>
        <a:xfrm>
          <a:off x="0" y="1231899"/>
          <a:ext cx="5607050" cy="615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Setting Up for Success</a:t>
          </a:r>
          <a:endParaRPr lang="en-US" sz="2400" kern="1200" dirty="0"/>
        </a:p>
      </dsp:txBody>
      <dsp:txXfrm>
        <a:off x="0" y="1231899"/>
        <a:ext cx="5607050" cy="615949"/>
      </dsp:txXfrm>
    </dsp:sp>
    <dsp:sp modelId="{5FDE8267-A91A-4B83-9B3A-9E07EDA6C3C2}">
      <dsp:nvSpPr>
        <dsp:cNvPr id="0" name=""/>
        <dsp:cNvSpPr/>
      </dsp:nvSpPr>
      <dsp:spPr>
        <a:xfrm>
          <a:off x="0" y="1847849"/>
          <a:ext cx="5607050" cy="0"/>
        </a:xfrm>
        <a:prstGeom prst="line">
          <a:avLst/>
        </a:prstGeom>
        <a:gradFill rotWithShape="0">
          <a:gsLst>
            <a:gs pos="0">
              <a:schemeClr val="accent2">
                <a:hueOff val="-4984650"/>
                <a:satOff val="36453"/>
                <a:lumOff val="-12101"/>
                <a:alphaOff val="0"/>
                <a:tint val="97000"/>
                <a:satMod val="100000"/>
                <a:lumMod val="102000"/>
              </a:schemeClr>
            </a:gs>
            <a:gs pos="50000">
              <a:schemeClr val="accent2">
                <a:hueOff val="-4984650"/>
                <a:satOff val="36453"/>
                <a:lumOff val="-12101"/>
                <a:alphaOff val="0"/>
                <a:shade val="100000"/>
                <a:satMod val="103000"/>
                <a:lumMod val="100000"/>
              </a:schemeClr>
            </a:gs>
            <a:gs pos="100000">
              <a:schemeClr val="accent2">
                <a:hueOff val="-4984650"/>
                <a:satOff val="36453"/>
                <a:lumOff val="-12101"/>
                <a:alphaOff val="0"/>
                <a:shade val="93000"/>
                <a:satMod val="110000"/>
                <a:lumMod val="99000"/>
              </a:schemeClr>
            </a:gs>
          </a:gsLst>
          <a:lin ang="5400000" scaled="0"/>
        </a:gradFill>
        <a:ln w="6350" cap="flat" cmpd="sng" algn="ctr">
          <a:solidFill>
            <a:schemeClr val="accent2">
              <a:hueOff val="-4984650"/>
              <a:satOff val="36453"/>
              <a:lumOff val="-12101"/>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843DA6B-9F81-408A-8B8D-1FA67EEC465F}">
      <dsp:nvSpPr>
        <dsp:cNvPr id="0" name=""/>
        <dsp:cNvSpPr/>
      </dsp:nvSpPr>
      <dsp:spPr>
        <a:xfrm>
          <a:off x="0" y="1847849"/>
          <a:ext cx="5607050" cy="615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Books and Book Distribution</a:t>
          </a:r>
          <a:endParaRPr lang="en-US" sz="2400" kern="1200"/>
        </a:p>
      </dsp:txBody>
      <dsp:txXfrm>
        <a:off x="0" y="1847849"/>
        <a:ext cx="5607050" cy="615949"/>
      </dsp:txXfrm>
    </dsp:sp>
    <dsp:sp modelId="{B8F8C16C-AD92-4E58-85E5-175470A79164}">
      <dsp:nvSpPr>
        <dsp:cNvPr id="0" name=""/>
        <dsp:cNvSpPr/>
      </dsp:nvSpPr>
      <dsp:spPr>
        <a:xfrm>
          <a:off x="0" y="2463799"/>
          <a:ext cx="5607050" cy="0"/>
        </a:xfrm>
        <a:prstGeom prst="line">
          <a:avLst/>
        </a:prstGeom>
        <a:gradFill rotWithShape="0">
          <a:gsLst>
            <a:gs pos="0">
              <a:schemeClr val="accent2">
                <a:hueOff val="-6646200"/>
                <a:satOff val="48604"/>
                <a:lumOff val="-16135"/>
                <a:alphaOff val="0"/>
                <a:tint val="97000"/>
                <a:satMod val="100000"/>
                <a:lumMod val="102000"/>
              </a:schemeClr>
            </a:gs>
            <a:gs pos="50000">
              <a:schemeClr val="accent2">
                <a:hueOff val="-6646200"/>
                <a:satOff val="48604"/>
                <a:lumOff val="-16135"/>
                <a:alphaOff val="0"/>
                <a:shade val="100000"/>
                <a:satMod val="103000"/>
                <a:lumMod val="100000"/>
              </a:schemeClr>
            </a:gs>
            <a:gs pos="100000">
              <a:schemeClr val="accent2">
                <a:hueOff val="-6646200"/>
                <a:satOff val="48604"/>
                <a:lumOff val="-16135"/>
                <a:alphaOff val="0"/>
                <a:shade val="93000"/>
                <a:satMod val="110000"/>
                <a:lumMod val="99000"/>
              </a:schemeClr>
            </a:gs>
          </a:gsLst>
          <a:lin ang="5400000" scaled="0"/>
        </a:gradFill>
        <a:ln w="6350" cap="flat" cmpd="sng" algn="ctr">
          <a:solidFill>
            <a:schemeClr val="accent2">
              <a:hueOff val="-6646200"/>
              <a:satOff val="48604"/>
              <a:lumOff val="-16135"/>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B5C3EE5-DE6F-4020-B000-E1287C23B6F8}">
      <dsp:nvSpPr>
        <dsp:cNvPr id="0" name=""/>
        <dsp:cNvSpPr/>
      </dsp:nvSpPr>
      <dsp:spPr>
        <a:xfrm>
          <a:off x="0" y="2463799"/>
          <a:ext cx="5607050" cy="615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Working with Community Partners</a:t>
          </a:r>
          <a:endParaRPr lang="en-US" sz="2400" kern="1200" dirty="0"/>
        </a:p>
      </dsp:txBody>
      <dsp:txXfrm>
        <a:off x="0" y="2463799"/>
        <a:ext cx="5607050" cy="615949"/>
      </dsp:txXfrm>
    </dsp:sp>
    <dsp:sp modelId="{7305AA52-EAE6-443F-8DC5-AFC087F9A6CF}">
      <dsp:nvSpPr>
        <dsp:cNvPr id="0" name=""/>
        <dsp:cNvSpPr/>
      </dsp:nvSpPr>
      <dsp:spPr>
        <a:xfrm>
          <a:off x="0" y="3079749"/>
          <a:ext cx="5607050" cy="0"/>
        </a:xfrm>
        <a:prstGeom prst="line">
          <a:avLst/>
        </a:prstGeom>
        <a:gradFill rotWithShape="0">
          <a:gsLst>
            <a:gs pos="0">
              <a:schemeClr val="accent2">
                <a:hueOff val="-8307750"/>
                <a:satOff val="60755"/>
                <a:lumOff val="-20169"/>
                <a:alphaOff val="0"/>
                <a:tint val="97000"/>
                <a:satMod val="100000"/>
                <a:lumMod val="102000"/>
              </a:schemeClr>
            </a:gs>
            <a:gs pos="50000">
              <a:schemeClr val="accent2">
                <a:hueOff val="-8307750"/>
                <a:satOff val="60755"/>
                <a:lumOff val="-20169"/>
                <a:alphaOff val="0"/>
                <a:shade val="100000"/>
                <a:satMod val="103000"/>
                <a:lumMod val="100000"/>
              </a:schemeClr>
            </a:gs>
            <a:gs pos="100000">
              <a:schemeClr val="accent2">
                <a:hueOff val="-8307750"/>
                <a:satOff val="60755"/>
                <a:lumOff val="-20169"/>
                <a:alphaOff val="0"/>
                <a:shade val="93000"/>
                <a:satMod val="110000"/>
                <a:lumMod val="99000"/>
              </a:schemeClr>
            </a:gs>
          </a:gsLst>
          <a:lin ang="5400000" scaled="0"/>
        </a:gradFill>
        <a:ln w="6350" cap="flat" cmpd="sng" algn="ctr">
          <a:solidFill>
            <a:schemeClr val="accent2">
              <a:hueOff val="-8307750"/>
              <a:satOff val="60755"/>
              <a:lumOff val="-20169"/>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AA2980B-35DF-4C61-8C22-3E97ACC718BF}">
      <dsp:nvSpPr>
        <dsp:cNvPr id="0" name=""/>
        <dsp:cNvSpPr/>
      </dsp:nvSpPr>
      <dsp:spPr>
        <a:xfrm>
          <a:off x="0" y="3079749"/>
          <a:ext cx="5607050" cy="615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Communication</a:t>
          </a:r>
          <a:endParaRPr lang="en-US" sz="2400" kern="1200" dirty="0"/>
        </a:p>
      </dsp:txBody>
      <dsp:txXfrm>
        <a:off x="0" y="3079749"/>
        <a:ext cx="5607050" cy="615949"/>
      </dsp:txXfrm>
    </dsp:sp>
    <dsp:sp modelId="{ADD4F633-230D-49DD-8B7A-F1F9F22D464A}">
      <dsp:nvSpPr>
        <dsp:cNvPr id="0" name=""/>
        <dsp:cNvSpPr/>
      </dsp:nvSpPr>
      <dsp:spPr>
        <a:xfrm>
          <a:off x="0" y="3695699"/>
          <a:ext cx="5607050" cy="0"/>
        </a:xfrm>
        <a:prstGeom prst="line">
          <a:avLst/>
        </a:prstGeom>
        <a:gradFill rotWithShape="0">
          <a:gsLst>
            <a:gs pos="0">
              <a:schemeClr val="accent2">
                <a:hueOff val="-9969300"/>
                <a:satOff val="72906"/>
                <a:lumOff val="-24202"/>
                <a:alphaOff val="0"/>
                <a:tint val="97000"/>
                <a:satMod val="100000"/>
                <a:lumMod val="102000"/>
              </a:schemeClr>
            </a:gs>
            <a:gs pos="50000">
              <a:schemeClr val="accent2">
                <a:hueOff val="-9969300"/>
                <a:satOff val="72906"/>
                <a:lumOff val="-24202"/>
                <a:alphaOff val="0"/>
                <a:shade val="100000"/>
                <a:satMod val="103000"/>
                <a:lumMod val="100000"/>
              </a:schemeClr>
            </a:gs>
            <a:gs pos="100000">
              <a:schemeClr val="accent2">
                <a:hueOff val="-9969300"/>
                <a:satOff val="72906"/>
                <a:lumOff val="-24202"/>
                <a:alphaOff val="0"/>
                <a:shade val="93000"/>
                <a:satMod val="110000"/>
                <a:lumMod val="99000"/>
              </a:schemeClr>
            </a:gs>
          </a:gsLst>
          <a:lin ang="5400000" scaled="0"/>
        </a:gradFill>
        <a:ln w="6350" cap="flat" cmpd="sng" algn="ctr">
          <a:solidFill>
            <a:schemeClr val="accent2">
              <a:hueOff val="-9969300"/>
              <a:satOff val="72906"/>
              <a:lumOff val="-24202"/>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882683C-82AF-4C70-A2B7-2DD2DA72C473}">
      <dsp:nvSpPr>
        <dsp:cNvPr id="0" name=""/>
        <dsp:cNvSpPr/>
      </dsp:nvSpPr>
      <dsp:spPr>
        <a:xfrm>
          <a:off x="0" y="3695699"/>
          <a:ext cx="5607050" cy="615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Virtual Storytimes and Parent Events</a:t>
          </a:r>
          <a:endParaRPr lang="en-US" sz="2400" kern="1200" dirty="0"/>
        </a:p>
      </dsp:txBody>
      <dsp:txXfrm>
        <a:off x="0" y="3695699"/>
        <a:ext cx="5607050" cy="615949"/>
      </dsp:txXfrm>
    </dsp:sp>
    <dsp:sp modelId="{D6456E24-A0ED-4FBD-B5D0-0CDE149B6DCA}">
      <dsp:nvSpPr>
        <dsp:cNvPr id="0" name=""/>
        <dsp:cNvSpPr/>
      </dsp:nvSpPr>
      <dsp:spPr>
        <a:xfrm>
          <a:off x="0" y="4311649"/>
          <a:ext cx="5607050" cy="0"/>
        </a:xfrm>
        <a:prstGeom prst="line">
          <a:avLst/>
        </a:prstGeom>
        <a:gradFill rotWithShape="0">
          <a:gsLst>
            <a:gs pos="0">
              <a:schemeClr val="accent2">
                <a:hueOff val="-11630849"/>
                <a:satOff val="85057"/>
                <a:lumOff val="-28236"/>
                <a:alphaOff val="0"/>
                <a:tint val="97000"/>
                <a:satMod val="100000"/>
                <a:lumMod val="102000"/>
              </a:schemeClr>
            </a:gs>
            <a:gs pos="50000">
              <a:schemeClr val="accent2">
                <a:hueOff val="-11630849"/>
                <a:satOff val="85057"/>
                <a:lumOff val="-28236"/>
                <a:alphaOff val="0"/>
                <a:shade val="100000"/>
                <a:satMod val="103000"/>
                <a:lumMod val="100000"/>
              </a:schemeClr>
            </a:gs>
            <a:gs pos="100000">
              <a:schemeClr val="accent2">
                <a:hueOff val="-11630849"/>
                <a:satOff val="85057"/>
                <a:lumOff val="-28236"/>
                <a:alphaOff val="0"/>
                <a:shade val="93000"/>
                <a:satMod val="110000"/>
                <a:lumMod val="99000"/>
              </a:schemeClr>
            </a:gs>
          </a:gsLst>
          <a:lin ang="5400000" scaled="0"/>
        </a:gradFill>
        <a:ln w="6350" cap="flat" cmpd="sng" algn="ctr">
          <a:solidFill>
            <a:schemeClr val="accent2">
              <a:hueOff val="-11630849"/>
              <a:satOff val="85057"/>
              <a:lumOff val="-28236"/>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4559B39-FA99-48EC-B5D9-B537AB6EF3BB}">
      <dsp:nvSpPr>
        <dsp:cNvPr id="0" name=""/>
        <dsp:cNvSpPr/>
      </dsp:nvSpPr>
      <dsp:spPr>
        <a:xfrm>
          <a:off x="0" y="4311649"/>
          <a:ext cx="5607050" cy="615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Next Steps</a:t>
          </a:r>
        </a:p>
      </dsp:txBody>
      <dsp:txXfrm>
        <a:off x="0" y="4311649"/>
        <a:ext cx="5607050" cy="6159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78BD3-EFA5-4411-95B8-5DC245CD8EB1}">
      <dsp:nvSpPr>
        <dsp:cNvPr id="0" name=""/>
        <dsp:cNvSpPr/>
      </dsp:nvSpPr>
      <dsp:spPr>
        <a:xfrm>
          <a:off x="0" y="698618"/>
          <a:ext cx="3363974" cy="2018384"/>
        </a:xfrm>
        <a:prstGeom prst="rect">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Send letter of introduction with first distribution</a:t>
          </a:r>
        </a:p>
      </dsp:txBody>
      <dsp:txXfrm>
        <a:off x="0" y="698618"/>
        <a:ext cx="3363974" cy="20183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753A9-1657-4F08-96DC-EE62B248D01D}">
      <dsp:nvSpPr>
        <dsp:cNvPr id="0" name=""/>
        <dsp:cNvSpPr/>
      </dsp:nvSpPr>
      <dsp:spPr>
        <a:xfrm>
          <a:off x="1446" y="1804352"/>
          <a:ext cx="1762653" cy="705061"/>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October – May</a:t>
          </a:r>
        </a:p>
      </dsp:txBody>
      <dsp:txXfrm>
        <a:off x="353977" y="1804352"/>
        <a:ext cx="1057592" cy="705061"/>
      </dsp:txXfrm>
    </dsp:sp>
    <dsp:sp modelId="{B8DB30AE-1873-4F01-814E-3995F08DC3F9}">
      <dsp:nvSpPr>
        <dsp:cNvPr id="0" name=""/>
        <dsp:cNvSpPr/>
      </dsp:nvSpPr>
      <dsp:spPr>
        <a:xfrm>
          <a:off x="1587835" y="1804352"/>
          <a:ext cx="1762653" cy="70506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Extra self-selected book in May</a:t>
          </a:r>
        </a:p>
      </dsp:txBody>
      <dsp:txXfrm>
        <a:off x="1940366" y="1804352"/>
        <a:ext cx="1057592" cy="705061"/>
      </dsp:txXfrm>
    </dsp:sp>
    <dsp:sp modelId="{D3856C66-3AF5-4773-818F-BA6A3B66FD60}">
      <dsp:nvSpPr>
        <dsp:cNvPr id="0" name=""/>
        <dsp:cNvSpPr/>
      </dsp:nvSpPr>
      <dsp:spPr>
        <a:xfrm>
          <a:off x="3174223" y="1804352"/>
          <a:ext cx="1762653" cy="705061"/>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Inventory books upon arrival</a:t>
          </a:r>
        </a:p>
      </dsp:txBody>
      <dsp:txXfrm>
        <a:off x="3526754" y="1804352"/>
        <a:ext cx="1057592" cy="70506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A926F-AFF5-4509-8618-98C5A2DDF35D}">
      <dsp:nvSpPr>
        <dsp:cNvPr id="0" name=""/>
        <dsp:cNvSpPr/>
      </dsp:nvSpPr>
      <dsp:spPr>
        <a:xfrm>
          <a:off x="0" y="698618"/>
          <a:ext cx="3363974" cy="2018384"/>
        </a:xfrm>
        <a:prstGeom prst="rect">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Report enrollment number increases</a:t>
          </a:r>
        </a:p>
      </dsp:txBody>
      <dsp:txXfrm>
        <a:off x="0" y="698618"/>
        <a:ext cx="3363974" cy="20183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7C6E-9F77-4465-8E58-4422BCCEA8E2}">
      <dsp:nvSpPr>
        <dsp:cNvPr id="0" name=""/>
        <dsp:cNvSpPr/>
      </dsp:nvSpPr>
      <dsp:spPr>
        <a:xfrm>
          <a:off x="0" y="2406"/>
          <a:ext cx="5607050"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E5C8A90-62D0-44FA-A11D-35AD24853049}">
      <dsp:nvSpPr>
        <dsp:cNvPr id="0" name=""/>
        <dsp:cNvSpPr/>
      </dsp:nvSpPr>
      <dsp:spPr>
        <a:xfrm>
          <a:off x="0" y="2406"/>
          <a:ext cx="5607050" cy="164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t>Shipping and delivery</a:t>
          </a:r>
        </a:p>
      </dsp:txBody>
      <dsp:txXfrm>
        <a:off x="0" y="2406"/>
        <a:ext cx="5607050" cy="1640929"/>
      </dsp:txXfrm>
    </dsp:sp>
    <dsp:sp modelId="{96E68658-CE95-4328-9D64-6CBA21BE7F1B}">
      <dsp:nvSpPr>
        <dsp:cNvPr id="0" name=""/>
        <dsp:cNvSpPr/>
      </dsp:nvSpPr>
      <dsp:spPr>
        <a:xfrm>
          <a:off x="0" y="1643335"/>
          <a:ext cx="5607050" cy="0"/>
        </a:xfrm>
        <a:prstGeom prst="line">
          <a:avLst/>
        </a:prstGeom>
        <a:gradFill rotWithShape="0">
          <a:gsLst>
            <a:gs pos="0">
              <a:schemeClr val="accent2">
                <a:hueOff val="-5815425"/>
                <a:satOff val="42528"/>
                <a:lumOff val="-14118"/>
                <a:alphaOff val="0"/>
                <a:tint val="97000"/>
                <a:satMod val="100000"/>
                <a:lumMod val="102000"/>
              </a:schemeClr>
            </a:gs>
            <a:gs pos="50000">
              <a:schemeClr val="accent2">
                <a:hueOff val="-5815425"/>
                <a:satOff val="42528"/>
                <a:lumOff val="-14118"/>
                <a:alphaOff val="0"/>
                <a:shade val="100000"/>
                <a:satMod val="103000"/>
                <a:lumMod val="100000"/>
              </a:schemeClr>
            </a:gs>
            <a:gs pos="100000">
              <a:schemeClr val="accent2">
                <a:hueOff val="-5815425"/>
                <a:satOff val="42528"/>
                <a:lumOff val="-14118"/>
                <a:alphaOff val="0"/>
                <a:shade val="93000"/>
                <a:satMod val="110000"/>
                <a:lumMod val="99000"/>
              </a:schemeClr>
            </a:gs>
          </a:gsLst>
          <a:lin ang="5400000" scaled="0"/>
        </a:gradFill>
        <a:ln w="6350" cap="flat" cmpd="sng" algn="ctr">
          <a:solidFill>
            <a:schemeClr val="accent2">
              <a:hueOff val="-5815425"/>
              <a:satOff val="42528"/>
              <a:lumOff val="-14118"/>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EC1668C-0404-46F5-A41D-26193379475E}">
      <dsp:nvSpPr>
        <dsp:cNvPr id="0" name=""/>
        <dsp:cNvSpPr/>
      </dsp:nvSpPr>
      <dsp:spPr>
        <a:xfrm>
          <a:off x="0" y="1643335"/>
          <a:ext cx="5607050" cy="164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t>Early literacy event</a:t>
          </a:r>
        </a:p>
      </dsp:txBody>
      <dsp:txXfrm>
        <a:off x="0" y="1643335"/>
        <a:ext cx="5607050" cy="1640929"/>
      </dsp:txXfrm>
    </dsp:sp>
    <dsp:sp modelId="{22A02920-1C03-428C-A545-AC97F4ACA4E3}">
      <dsp:nvSpPr>
        <dsp:cNvPr id="0" name=""/>
        <dsp:cNvSpPr/>
      </dsp:nvSpPr>
      <dsp:spPr>
        <a:xfrm>
          <a:off x="0" y="3284264"/>
          <a:ext cx="5607050" cy="0"/>
        </a:xfrm>
        <a:prstGeom prst="line">
          <a:avLst/>
        </a:prstGeom>
        <a:gradFill rotWithShape="0">
          <a:gsLst>
            <a:gs pos="0">
              <a:schemeClr val="accent2">
                <a:hueOff val="-11630849"/>
                <a:satOff val="85057"/>
                <a:lumOff val="-28236"/>
                <a:alphaOff val="0"/>
                <a:tint val="97000"/>
                <a:satMod val="100000"/>
                <a:lumMod val="102000"/>
              </a:schemeClr>
            </a:gs>
            <a:gs pos="50000">
              <a:schemeClr val="accent2">
                <a:hueOff val="-11630849"/>
                <a:satOff val="85057"/>
                <a:lumOff val="-28236"/>
                <a:alphaOff val="0"/>
                <a:shade val="100000"/>
                <a:satMod val="103000"/>
                <a:lumMod val="100000"/>
              </a:schemeClr>
            </a:gs>
            <a:gs pos="100000">
              <a:schemeClr val="accent2">
                <a:hueOff val="-11630849"/>
                <a:satOff val="85057"/>
                <a:lumOff val="-28236"/>
                <a:alphaOff val="0"/>
                <a:shade val="93000"/>
                <a:satMod val="110000"/>
                <a:lumMod val="99000"/>
              </a:schemeClr>
            </a:gs>
          </a:gsLst>
          <a:lin ang="5400000" scaled="0"/>
        </a:gradFill>
        <a:ln w="6350" cap="flat" cmpd="sng" algn="ctr">
          <a:solidFill>
            <a:schemeClr val="accent2">
              <a:hueOff val="-11630849"/>
              <a:satOff val="85057"/>
              <a:lumOff val="-28236"/>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9FE3F65-995B-4A72-B2F9-8F01C40FE984}">
      <dsp:nvSpPr>
        <dsp:cNvPr id="0" name=""/>
        <dsp:cNvSpPr/>
      </dsp:nvSpPr>
      <dsp:spPr>
        <a:xfrm>
          <a:off x="0" y="3284264"/>
          <a:ext cx="5607050" cy="164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a:t>Book </a:t>
          </a:r>
          <a:r>
            <a:rPr lang="en-US" sz="4800" kern="1200" dirty="0"/>
            <a:t>distributions</a:t>
          </a:r>
        </a:p>
      </dsp:txBody>
      <dsp:txXfrm>
        <a:off x="0" y="3284264"/>
        <a:ext cx="5607050" cy="164092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7426B-45E2-4C36-B7EA-71D2743987B3}">
      <dsp:nvSpPr>
        <dsp:cNvPr id="0" name=""/>
        <dsp:cNvSpPr/>
      </dsp:nvSpPr>
      <dsp:spPr>
        <a:xfrm>
          <a:off x="1300463" y="2365"/>
          <a:ext cx="3006123" cy="1803674"/>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Books should go to the same children every month.</a:t>
          </a:r>
        </a:p>
      </dsp:txBody>
      <dsp:txXfrm>
        <a:off x="1300463" y="2365"/>
        <a:ext cx="3006123" cy="1803674"/>
      </dsp:txXfrm>
    </dsp:sp>
    <dsp:sp modelId="{F81BE1E5-BF5F-410D-8FD8-B9135C7E4030}">
      <dsp:nvSpPr>
        <dsp:cNvPr id="0" name=""/>
        <dsp:cNvSpPr/>
      </dsp:nvSpPr>
      <dsp:spPr>
        <a:xfrm>
          <a:off x="1300463" y="2106651"/>
          <a:ext cx="3006123" cy="1803674"/>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Book distributions are face-to-face with child.</a:t>
          </a:r>
        </a:p>
      </dsp:txBody>
      <dsp:txXfrm>
        <a:off x="1300463" y="2106651"/>
        <a:ext cx="3006123" cy="1803674"/>
      </dsp:txXfrm>
    </dsp:sp>
    <dsp:sp modelId="{C1FF287F-E8A8-4306-BB30-59A183E2E16F}">
      <dsp:nvSpPr>
        <dsp:cNvPr id="0" name=""/>
        <dsp:cNvSpPr/>
      </dsp:nvSpPr>
      <dsp:spPr>
        <a:xfrm>
          <a:off x="1300463" y="4210938"/>
          <a:ext cx="3006123" cy="1803674"/>
        </a:xfrm>
        <a:prstGeom prst="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Storytimes</a:t>
          </a:r>
        </a:p>
      </dsp:txBody>
      <dsp:txXfrm>
        <a:off x="1300463" y="4210938"/>
        <a:ext cx="3006123" cy="180367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635579-BFE3-4531-B681-6E53B59B5C96}">
      <dsp:nvSpPr>
        <dsp:cNvPr id="0" name=""/>
        <dsp:cNvSpPr/>
      </dsp:nvSpPr>
      <dsp:spPr>
        <a:xfrm>
          <a:off x="0" y="748"/>
          <a:ext cx="6375124" cy="889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In-Person</a:t>
          </a:r>
        </a:p>
      </dsp:txBody>
      <dsp:txXfrm>
        <a:off x="43407" y="44155"/>
        <a:ext cx="6288310" cy="802386"/>
      </dsp:txXfrm>
    </dsp:sp>
    <dsp:sp modelId="{A8265525-D79D-441F-9BD0-7F252B2F3EE6}">
      <dsp:nvSpPr>
        <dsp:cNvPr id="0" name=""/>
        <dsp:cNvSpPr/>
      </dsp:nvSpPr>
      <dsp:spPr>
        <a:xfrm>
          <a:off x="0" y="889949"/>
          <a:ext cx="6375124" cy="149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10"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t>Outside storytime visits</a:t>
          </a:r>
        </a:p>
        <a:p>
          <a:pPr marL="285750" lvl="1" indent="-285750" algn="l" defTabSz="1333500">
            <a:lnSpc>
              <a:spcPct val="90000"/>
            </a:lnSpc>
            <a:spcBef>
              <a:spcPct val="0"/>
            </a:spcBef>
            <a:spcAft>
              <a:spcPct val="20000"/>
            </a:spcAft>
            <a:buChar char="•"/>
          </a:pPr>
          <a:r>
            <a:rPr lang="en-US" sz="3000" kern="1200" dirty="0"/>
            <a:t>Book handling protocols</a:t>
          </a:r>
        </a:p>
        <a:p>
          <a:pPr marL="285750" lvl="1" indent="-285750" algn="l" defTabSz="1333500">
            <a:lnSpc>
              <a:spcPct val="90000"/>
            </a:lnSpc>
            <a:spcBef>
              <a:spcPct val="0"/>
            </a:spcBef>
            <a:spcAft>
              <a:spcPct val="20000"/>
            </a:spcAft>
            <a:buChar char="•"/>
          </a:pPr>
          <a:r>
            <a:rPr lang="en-US" sz="3000" kern="1200" dirty="0"/>
            <a:t>Safety measures</a:t>
          </a:r>
        </a:p>
      </dsp:txBody>
      <dsp:txXfrm>
        <a:off x="0" y="889949"/>
        <a:ext cx="6375124" cy="1494540"/>
      </dsp:txXfrm>
    </dsp:sp>
    <dsp:sp modelId="{6C984487-BAE4-4F86-8287-5505BE0A13B1}">
      <dsp:nvSpPr>
        <dsp:cNvPr id="0" name=""/>
        <dsp:cNvSpPr/>
      </dsp:nvSpPr>
      <dsp:spPr>
        <a:xfrm>
          <a:off x="0" y="2384489"/>
          <a:ext cx="6375124" cy="8892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Virtual</a:t>
          </a:r>
        </a:p>
      </dsp:txBody>
      <dsp:txXfrm>
        <a:off x="43407" y="2427896"/>
        <a:ext cx="6288310" cy="802386"/>
      </dsp:txXfrm>
    </dsp:sp>
    <dsp:sp modelId="{D4E2F3C8-B1BB-441A-AC9C-8760643BEC43}">
      <dsp:nvSpPr>
        <dsp:cNvPr id="0" name=""/>
        <dsp:cNvSpPr/>
      </dsp:nvSpPr>
      <dsp:spPr>
        <a:xfrm>
          <a:off x="0" y="3273689"/>
          <a:ext cx="6375124" cy="2910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10"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t>Tech available to partners</a:t>
          </a:r>
        </a:p>
        <a:p>
          <a:pPr marL="285750" lvl="1" indent="-285750" algn="l" defTabSz="1333500">
            <a:lnSpc>
              <a:spcPct val="90000"/>
            </a:lnSpc>
            <a:spcBef>
              <a:spcPct val="0"/>
            </a:spcBef>
            <a:spcAft>
              <a:spcPct val="20000"/>
            </a:spcAft>
            <a:buChar char="•"/>
          </a:pPr>
          <a:r>
            <a:rPr lang="en-US" sz="3000" kern="1200" dirty="0"/>
            <a:t>Live stream preferred</a:t>
          </a:r>
        </a:p>
        <a:p>
          <a:pPr marL="285750" lvl="1" indent="-285750" algn="l" defTabSz="1333500">
            <a:lnSpc>
              <a:spcPct val="90000"/>
            </a:lnSpc>
            <a:spcBef>
              <a:spcPct val="0"/>
            </a:spcBef>
            <a:spcAft>
              <a:spcPct val="20000"/>
            </a:spcAft>
            <a:buChar char="•"/>
          </a:pPr>
          <a:r>
            <a:rPr lang="en-US" sz="3000" kern="1200" dirty="0"/>
            <a:t>Speakers and projectors</a:t>
          </a:r>
        </a:p>
        <a:p>
          <a:pPr marL="285750" lvl="1" indent="-285750" algn="l" defTabSz="1333500">
            <a:lnSpc>
              <a:spcPct val="90000"/>
            </a:lnSpc>
            <a:spcBef>
              <a:spcPct val="0"/>
            </a:spcBef>
            <a:spcAft>
              <a:spcPct val="20000"/>
            </a:spcAft>
            <a:buChar char="•"/>
          </a:pPr>
          <a:r>
            <a:rPr lang="en-US" sz="3000" kern="1200" dirty="0"/>
            <a:t>Recording storytimes</a:t>
          </a:r>
        </a:p>
        <a:p>
          <a:pPr marL="285750" lvl="1" indent="-285750" algn="l" defTabSz="1333500">
            <a:lnSpc>
              <a:spcPct val="90000"/>
            </a:lnSpc>
            <a:spcBef>
              <a:spcPct val="0"/>
            </a:spcBef>
            <a:spcAft>
              <a:spcPct val="20000"/>
            </a:spcAft>
            <a:buChar char="•"/>
          </a:pPr>
          <a:r>
            <a:rPr lang="en-US" sz="3000" kern="1200" dirty="0"/>
            <a:t>Volunteer to do some basic training?</a:t>
          </a:r>
        </a:p>
      </dsp:txBody>
      <dsp:txXfrm>
        <a:off x="0" y="3273689"/>
        <a:ext cx="6375124" cy="29104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B5D6E-7620-43D3-94A2-10FD2CA9F315}">
      <dsp:nvSpPr>
        <dsp:cNvPr id="0" name=""/>
        <dsp:cNvSpPr/>
      </dsp:nvSpPr>
      <dsp:spPr>
        <a:xfrm rot="10800000">
          <a:off x="1650951" y="1585"/>
          <a:ext cx="5141198" cy="1423953"/>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7924" tIns="156210" rIns="291592"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Parent surveys</a:t>
          </a:r>
        </a:p>
      </dsp:txBody>
      <dsp:txXfrm rot="10800000">
        <a:off x="2006939" y="1585"/>
        <a:ext cx="4785210" cy="1423953"/>
      </dsp:txXfrm>
    </dsp:sp>
    <dsp:sp modelId="{5BDA3533-5B34-4557-8007-F6E15FE5C771}">
      <dsp:nvSpPr>
        <dsp:cNvPr id="0" name=""/>
        <dsp:cNvSpPr/>
      </dsp:nvSpPr>
      <dsp:spPr>
        <a:xfrm>
          <a:off x="938974" y="1585"/>
          <a:ext cx="1423953" cy="1423953"/>
        </a:xfrm>
        <a:prstGeom prst="ellipse">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E837FD-580E-46C1-89A3-250F93F042DF}">
      <dsp:nvSpPr>
        <dsp:cNvPr id="0" name=""/>
        <dsp:cNvSpPr/>
      </dsp:nvSpPr>
      <dsp:spPr>
        <a:xfrm rot="10800000">
          <a:off x="1650951" y="1850600"/>
          <a:ext cx="5141198" cy="1423953"/>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7924" tIns="156210" rIns="291592"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Partner surveys (online)</a:t>
          </a:r>
        </a:p>
      </dsp:txBody>
      <dsp:txXfrm rot="10800000">
        <a:off x="2006939" y="1850600"/>
        <a:ext cx="4785210" cy="1423953"/>
      </dsp:txXfrm>
    </dsp:sp>
    <dsp:sp modelId="{3F79E0E4-873E-4B50-9EE6-06905C7E90D1}">
      <dsp:nvSpPr>
        <dsp:cNvPr id="0" name=""/>
        <dsp:cNvSpPr/>
      </dsp:nvSpPr>
      <dsp:spPr>
        <a:xfrm>
          <a:off x="938974" y="1850600"/>
          <a:ext cx="1423953" cy="1423953"/>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0A4AD7-A90E-4C01-A724-208229FD53B5}">
      <dsp:nvSpPr>
        <dsp:cNvPr id="0" name=""/>
        <dsp:cNvSpPr/>
      </dsp:nvSpPr>
      <dsp:spPr>
        <a:xfrm rot="10800000">
          <a:off x="1650951" y="3699614"/>
          <a:ext cx="5141198" cy="1423953"/>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7924" tIns="156210" rIns="291592"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Final Summary Report (online) </a:t>
          </a:r>
        </a:p>
      </dsp:txBody>
      <dsp:txXfrm rot="10800000">
        <a:off x="2006939" y="3699614"/>
        <a:ext cx="4785210" cy="1423953"/>
      </dsp:txXfrm>
    </dsp:sp>
    <dsp:sp modelId="{A077160B-85B4-48E4-86C6-3F0FCCCE9EF4}">
      <dsp:nvSpPr>
        <dsp:cNvPr id="0" name=""/>
        <dsp:cNvSpPr/>
      </dsp:nvSpPr>
      <dsp:spPr>
        <a:xfrm>
          <a:off x="938974" y="3699614"/>
          <a:ext cx="1423953" cy="142395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2CF14-3FF4-4843-BF4B-1CA10EFEA69F}">
      <dsp:nvSpPr>
        <dsp:cNvPr id="0" name=""/>
        <dsp:cNvSpPr/>
      </dsp:nvSpPr>
      <dsp:spPr>
        <a:xfrm>
          <a:off x="887" y="1375"/>
          <a:ext cx="7729350" cy="94513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https://libraries.idaho.gov/rtm/my-first-books/</a:t>
          </a:r>
        </a:p>
      </dsp:txBody>
      <dsp:txXfrm>
        <a:off x="28569" y="29057"/>
        <a:ext cx="7673986" cy="889769"/>
      </dsp:txXfrm>
    </dsp:sp>
    <dsp:sp modelId="{536CD33F-1CC1-49A6-AE34-6538AE105D20}">
      <dsp:nvSpPr>
        <dsp:cNvPr id="0" name=""/>
        <dsp:cNvSpPr/>
      </dsp:nvSpPr>
      <dsp:spPr>
        <a:xfrm>
          <a:off x="887" y="1078420"/>
          <a:ext cx="5049051" cy="94513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All requirements, handouts, templates</a:t>
          </a:r>
        </a:p>
      </dsp:txBody>
      <dsp:txXfrm>
        <a:off x="28569" y="1106102"/>
        <a:ext cx="4993687" cy="889769"/>
      </dsp:txXfrm>
    </dsp:sp>
    <dsp:sp modelId="{E28ADCF4-7B00-47C8-909D-CC3FE41A76B8}">
      <dsp:nvSpPr>
        <dsp:cNvPr id="0" name=""/>
        <dsp:cNvSpPr/>
      </dsp:nvSpPr>
      <dsp:spPr>
        <a:xfrm>
          <a:off x="887" y="2155466"/>
          <a:ext cx="2472601" cy="94513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Book list and calendars</a:t>
          </a:r>
        </a:p>
      </dsp:txBody>
      <dsp:txXfrm>
        <a:off x="28569" y="2183148"/>
        <a:ext cx="2417237" cy="889769"/>
      </dsp:txXfrm>
    </dsp:sp>
    <dsp:sp modelId="{20BC449B-E9B4-4A98-9A04-2784558AFF2C}">
      <dsp:nvSpPr>
        <dsp:cNvPr id="0" name=""/>
        <dsp:cNvSpPr/>
      </dsp:nvSpPr>
      <dsp:spPr>
        <a:xfrm>
          <a:off x="2577337" y="2155466"/>
          <a:ext cx="2472601" cy="94513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Final Report</a:t>
          </a:r>
        </a:p>
      </dsp:txBody>
      <dsp:txXfrm>
        <a:off x="2605019" y="2183148"/>
        <a:ext cx="2417237" cy="889769"/>
      </dsp:txXfrm>
    </dsp:sp>
    <dsp:sp modelId="{DD80E14C-9249-445C-9F57-20A8738D02B3}">
      <dsp:nvSpPr>
        <dsp:cNvPr id="0" name=""/>
        <dsp:cNvSpPr/>
      </dsp:nvSpPr>
      <dsp:spPr>
        <a:xfrm>
          <a:off x="5257636" y="1078420"/>
          <a:ext cx="2472601" cy="94513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Request additional books</a:t>
          </a:r>
        </a:p>
      </dsp:txBody>
      <dsp:txXfrm>
        <a:off x="5285318" y="1106102"/>
        <a:ext cx="2417237" cy="889769"/>
      </dsp:txXfrm>
    </dsp:sp>
    <dsp:sp modelId="{11A90061-CF6B-4CB4-B916-890090494B41}">
      <dsp:nvSpPr>
        <dsp:cNvPr id="0" name=""/>
        <dsp:cNvSpPr/>
      </dsp:nvSpPr>
      <dsp:spPr>
        <a:xfrm>
          <a:off x="5257636" y="2155466"/>
          <a:ext cx="2472601" cy="94513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Link to “The Bookworm”</a:t>
          </a:r>
        </a:p>
      </dsp:txBody>
      <dsp:txXfrm>
        <a:off x="5285318" y="2183148"/>
        <a:ext cx="2417237" cy="88976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7C6E-9F77-4465-8E58-4422BCCEA8E2}">
      <dsp:nvSpPr>
        <dsp:cNvPr id="0" name=""/>
        <dsp:cNvSpPr/>
      </dsp:nvSpPr>
      <dsp:spPr>
        <a:xfrm>
          <a:off x="0" y="601"/>
          <a:ext cx="5607050"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E5C8A90-62D0-44FA-A11D-35AD24853049}">
      <dsp:nvSpPr>
        <dsp:cNvPr id="0" name=""/>
        <dsp:cNvSpPr/>
      </dsp:nvSpPr>
      <dsp:spPr>
        <a:xfrm>
          <a:off x="0" y="601"/>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Library Cards</a:t>
          </a:r>
        </a:p>
      </dsp:txBody>
      <dsp:txXfrm>
        <a:off x="0" y="601"/>
        <a:ext cx="5607050" cy="985279"/>
      </dsp:txXfrm>
    </dsp:sp>
    <dsp:sp modelId="{49CB9354-21E9-42BD-A73F-6DCBBD1CD99F}">
      <dsp:nvSpPr>
        <dsp:cNvPr id="0" name=""/>
        <dsp:cNvSpPr/>
      </dsp:nvSpPr>
      <dsp:spPr>
        <a:xfrm>
          <a:off x="0" y="985880"/>
          <a:ext cx="5607050" cy="0"/>
        </a:xfrm>
        <a:prstGeom prst="line">
          <a:avLst/>
        </a:prstGeom>
        <a:gradFill rotWithShape="0">
          <a:gsLst>
            <a:gs pos="0">
              <a:schemeClr val="accent2">
                <a:hueOff val="-2907712"/>
                <a:satOff val="21264"/>
                <a:lumOff val="-7059"/>
                <a:alphaOff val="0"/>
                <a:tint val="97000"/>
                <a:satMod val="100000"/>
                <a:lumMod val="102000"/>
              </a:schemeClr>
            </a:gs>
            <a:gs pos="50000">
              <a:schemeClr val="accent2">
                <a:hueOff val="-2907712"/>
                <a:satOff val="21264"/>
                <a:lumOff val="-7059"/>
                <a:alphaOff val="0"/>
                <a:shade val="100000"/>
                <a:satMod val="103000"/>
                <a:lumMod val="100000"/>
              </a:schemeClr>
            </a:gs>
            <a:gs pos="100000">
              <a:schemeClr val="accent2">
                <a:hueOff val="-2907712"/>
                <a:satOff val="21264"/>
                <a:lumOff val="-7059"/>
                <a:alphaOff val="0"/>
                <a:shade val="93000"/>
                <a:satMod val="110000"/>
                <a:lumMod val="99000"/>
              </a:schemeClr>
            </a:gs>
          </a:gsLst>
          <a:lin ang="5400000" scaled="0"/>
        </a:gradFill>
        <a:ln w="6350" cap="flat" cmpd="sng" algn="ctr">
          <a:solidFill>
            <a:schemeClr val="accent2">
              <a:hueOff val="-2907712"/>
              <a:satOff val="21264"/>
              <a:lumOff val="-7059"/>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924524C-2402-43C1-84F6-91666112C12E}">
      <dsp:nvSpPr>
        <dsp:cNvPr id="0" name=""/>
        <dsp:cNvSpPr/>
      </dsp:nvSpPr>
      <dsp:spPr>
        <a:xfrm>
          <a:off x="0" y="985880"/>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Working with your partner</a:t>
          </a:r>
        </a:p>
      </dsp:txBody>
      <dsp:txXfrm>
        <a:off x="0" y="985880"/>
        <a:ext cx="5607050" cy="985279"/>
      </dsp:txXfrm>
    </dsp:sp>
    <dsp:sp modelId="{D95F6319-5648-45A3-BF32-D845F9613A17}">
      <dsp:nvSpPr>
        <dsp:cNvPr id="0" name=""/>
        <dsp:cNvSpPr/>
      </dsp:nvSpPr>
      <dsp:spPr>
        <a:xfrm>
          <a:off x="0" y="1971160"/>
          <a:ext cx="5607050" cy="0"/>
        </a:xfrm>
        <a:prstGeom prst="line">
          <a:avLst/>
        </a:prstGeom>
        <a:gradFill rotWithShape="0">
          <a:gsLst>
            <a:gs pos="0">
              <a:schemeClr val="accent2">
                <a:hueOff val="-5815425"/>
                <a:satOff val="42528"/>
                <a:lumOff val="-14118"/>
                <a:alphaOff val="0"/>
                <a:tint val="97000"/>
                <a:satMod val="100000"/>
                <a:lumMod val="102000"/>
              </a:schemeClr>
            </a:gs>
            <a:gs pos="50000">
              <a:schemeClr val="accent2">
                <a:hueOff val="-5815425"/>
                <a:satOff val="42528"/>
                <a:lumOff val="-14118"/>
                <a:alphaOff val="0"/>
                <a:shade val="100000"/>
                <a:satMod val="103000"/>
                <a:lumMod val="100000"/>
              </a:schemeClr>
            </a:gs>
            <a:gs pos="100000">
              <a:schemeClr val="accent2">
                <a:hueOff val="-5815425"/>
                <a:satOff val="42528"/>
                <a:lumOff val="-14118"/>
                <a:alphaOff val="0"/>
                <a:shade val="93000"/>
                <a:satMod val="110000"/>
                <a:lumMod val="99000"/>
              </a:schemeClr>
            </a:gs>
          </a:gsLst>
          <a:lin ang="5400000" scaled="0"/>
        </a:gradFill>
        <a:ln w="6350" cap="flat" cmpd="sng" algn="ctr">
          <a:solidFill>
            <a:schemeClr val="accent2">
              <a:hueOff val="-5815425"/>
              <a:satOff val="42528"/>
              <a:lumOff val="-14118"/>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1A306F0-65B3-4E9D-8598-23A3B1EB7303}">
      <dsp:nvSpPr>
        <dsp:cNvPr id="0" name=""/>
        <dsp:cNvSpPr/>
      </dsp:nvSpPr>
      <dsp:spPr>
        <a:xfrm>
          <a:off x="0" y="1971160"/>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Book distributions</a:t>
          </a:r>
        </a:p>
      </dsp:txBody>
      <dsp:txXfrm>
        <a:off x="0" y="1971160"/>
        <a:ext cx="5607050" cy="985279"/>
      </dsp:txXfrm>
    </dsp:sp>
    <dsp:sp modelId="{66D702F5-F3D2-4A55-8157-DB48FB6D6529}">
      <dsp:nvSpPr>
        <dsp:cNvPr id="0" name=""/>
        <dsp:cNvSpPr/>
      </dsp:nvSpPr>
      <dsp:spPr>
        <a:xfrm>
          <a:off x="0" y="2956439"/>
          <a:ext cx="5607050" cy="0"/>
        </a:xfrm>
        <a:prstGeom prst="line">
          <a:avLst/>
        </a:prstGeom>
        <a:gradFill rotWithShape="0">
          <a:gsLst>
            <a:gs pos="0">
              <a:schemeClr val="accent2">
                <a:hueOff val="-8723137"/>
                <a:satOff val="63793"/>
                <a:lumOff val="-21177"/>
                <a:alphaOff val="0"/>
                <a:tint val="97000"/>
                <a:satMod val="100000"/>
                <a:lumMod val="102000"/>
              </a:schemeClr>
            </a:gs>
            <a:gs pos="50000">
              <a:schemeClr val="accent2">
                <a:hueOff val="-8723137"/>
                <a:satOff val="63793"/>
                <a:lumOff val="-21177"/>
                <a:alphaOff val="0"/>
                <a:shade val="100000"/>
                <a:satMod val="103000"/>
                <a:lumMod val="100000"/>
              </a:schemeClr>
            </a:gs>
            <a:gs pos="100000">
              <a:schemeClr val="accent2">
                <a:hueOff val="-8723137"/>
                <a:satOff val="63793"/>
                <a:lumOff val="-21177"/>
                <a:alphaOff val="0"/>
                <a:shade val="93000"/>
                <a:satMod val="110000"/>
                <a:lumMod val="99000"/>
              </a:schemeClr>
            </a:gs>
          </a:gsLst>
          <a:lin ang="5400000" scaled="0"/>
        </a:gradFill>
        <a:ln w="6350" cap="flat" cmpd="sng" algn="ctr">
          <a:solidFill>
            <a:schemeClr val="accent2">
              <a:hueOff val="-8723137"/>
              <a:satOff val="63793"/>
              <a:lumOff val="-21177"/>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46297132-41BC-4D79-A262-B40F7582C0F3}">
      <dsp:nvSpPr>
        <dsp:cNvPr id="0" name=""/>
        <dsp:cNvSpPr/>
      </dsp:nvSpPr>
      <dsp:spPr>
        <a:xfrm>
          <a:off x="0" y="2956439"/>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Parent communication/publicity</a:t>
          </a:r>
        </a:p>
      </dsp:txBody>
      <dsp:txXfrm>
        <a:off x="0" y="2956439"/>
        <a:ext cx="5607050" cy="985279"/>
      </dsp:txXfrm>
    </dsp:sp>
    <dsp:sp modelId="{2B4F12C6-2714-4E7B-B512-A5AF6453CBCB}">
      <dsp:nvSpPr>
        <dsp:cNvPr id="0" name=""/>
        <dsp:cNvSpPr/>
      </dsp:nvSpPr>
      <dsp:spPr>
        <a:xfrm>
          <a:off x="0" y="3941719"/>
          <a:ext cx="5607050" cy="0"/>
        </a:xfrm>
        <a:prstGeom prst="line">
          <a:avLst/>
        </a:prstGeom>
        <a:gradFill rotWithShape="0">
          <a:gsLst>
            <a:gs pos="0">
              <a:schemeClr val="accent2">
                <a:hueOff val="-11630849"/>
                <a:satOff val="85057"/>
                <a:lumOff val="-28236"/>
                <a:alphaOff val="0"/>
                <a:tint val="97000"/>
                <a:satMod val="100000"/>
                <a:lumMod val="102000"/>
              </a:schemeClr>
            </a:gs>
            <a:gs pos="50000">
              <a:schemeClr val="accent2">
                <a:hueOff val="-11630849"/>
                <a:satOff val="85057"/>
                <a:lumOff val="-28236"/>
                <a:alphaOff val="0"/>
                <a:shade val="100000"/>
                <a:satMod val="103000"/>
                <a:lumMod val="100000"/>
              </a:schemeClr>
            </a:gs>
            <a:gs pos="100000">
              <a:schemeClr val="accent2">
                <a:hueOff val="-11630849"/>
                <a:satOff val="85057"/>
                <a:lumOff val="-28236"/>
                <a:alphaOff val="0"/>
                <a:shade val="93000"/>
                <a:satMod val="110000"/>
                <a:lumMod val="99000"/>
              </a:schemeClr>
            </a:gs>
          </a:gsLst>
          <a:lin ang="5400000" scaled="0"/>
        </a:gradFill>
        <a:ln w="6350" cap="flat" cmpd="sng" algn="ctr">
          <a:solidFill>
            <a:schemeClr val="accent2">
              <a:hueOff val="-11630849"/>
              <a:satOff val="85057"/>
              <a:lumOff val="-28236"/>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D725E5D-3808-41E0-99A5-09A6A9AD76E9}">
      <dsp:nvSpPr>
        <dsp:cNvPr id="0" name=""/>
        <dsp:cNvSpPr/>
      </dsp:nvSpPr>
      <dsp:spPr>
        <a:xfrm>
          <a:off x="0" y="3941719"/>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Early Literacy Event</a:t>
          </a:r>
        </a:p>
      </dsp:txBody>
      <dsp:txXfrm>
        <a:off x="0" y="3941719"/>
        <a:ext cx="5607050" cy="98527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B571D-7987-478B-979B-11A5301BB76D}">
      <dsp:nvSpPr>
        <dsp:cNvPr id="0" name=""/>
        <dsp:cNvSpPr/>
      </dsp:nvSpPr>
      <dsp:spPr>
        <a:xfrm>
          <a:off x="0" y="332329"/>
          <a:ext cx="5607050" cy="554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CC152F4-A758-4BFC-B0F9-419D6CFF9506}">
      <dsp:nvSpPr>
        <dsp:cNvPr id="0" name=""/>
        <dsp:cNvSpPr/>
      </dsp:nvSpPr>
      <dsp:spPr>
        <a:xfrm>
          <a:off x="280352" y="7609"/>
          <a:ext cx="3924935" cy="64944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977900">
            <a:lnSpc>
              <a:spcPct val="90000"/>
            </a:lnSpc>
            <a:spcBef>
              <a:spcPct val="0"/>
            </a:spcBef>
            <a:spcAft>
              <a:spcPct val="35000"/>
            </a:spcAft>
            <a:buNone/>
          </a:pPr>
          <a:r>
            <a:rPr lang="en-US" sz="2200" kern="1200"/>
            <a:t>Getting applications to parents</a:t>
          </a:r>
        </a:p>
      </dsp:txBody>
      <dsp:txXfrm>
        <a:off x="312055" y="39312"/>
        <a:ext cx="3861529" cy="586034"/>
      </dsp:txXfrm>
    </dsp:sp>
    <dsp:sp modelId="{9BAADDFF-AE79-403E-B2BA-3C272F8F1832}">
      <dsp:nvSpPr>
        <dsp:cNvPr id="0" name=""/>
        <dsp:cNvSpPr/>
      </dsp:nvSpPr>
      <dsp:spPr>
        <a:xfrm>
          <a:off x="0" y="1330249"/>
          <a:ext cx="5607050" cy="5544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C14C7FF-FDD4-492D-8F86-EDE149346D17}">
      <dsp:nvSpPr>
        <dsp:cNvPr id="0" name=""/>
        <dsp:cNvSpPr/>
      </dsp:nvSpPr>
      <dsp:spPr>
        <a:xfrm>
          <a:off x="280352" y="1005529"/>
          <a:ext cx="3924935" cy="649440"/>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977900">
            <a:lnSpc>
              <a:spcPct val="90000"/>
            </a:lnSpc>
            <a:spcBef>
              <a:spcPct val="0"/>
            </a:spcBef>
            <a:spcAft>
              <a:spcPct val="35000"/>
            </a:spcAft>
            <a:buNone/>
          </a:pPr>
          <a:r>
            <a:rPr lang="en-US" sz="2200" kern="1200"/>
            <a:t>Tracking applications</a:t>
          </a:r>
        </a:p>
      </dsp:txBody>
      <dsp:txXfrm>
        <a:off x="312055" y="1037232"/>
        <a:ext cx="3861529" cy="586034"/>
      </dsp:txXfrm>
    </dsp:sp>
    <dsp:sp modelId="{100FFDDD-32D4-4074-86D9-21C038650A36}">
      <dsp:nvSpPr>
        <dsp:cNvPr id="0" name=""/>
        <dsp:cNvSpPr/>
      </dsp:nvSpPr>
      <dsp:spPr>
        <a:xfrm>
          <a:off x="0" y="2328170"/>
          <a:ext cx="5607050" cy="5544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E6F0D2C-BE50-4C0F-B336-09BF9C5D3C71}">
      <dsp:nvSpPr>
        <dsp:cNvPr id="0" name=""/>
        <dsp:cNvSpPr/>
      </dsp:nvSpPr>
      <dsp:spPr>
        <a:xfrm>
          <a:off x="280352" y="2003449"/>
          <a:ext cx="3924935" cy="649440"/>
        </a:xfrm>
        <a:prstGeom prst="round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977900">
            <a:lnSpc>
              <a:spcPct val="90000"/>
            </a:lnSpc>
            <a:spcBef>
              <a:spcPct val="0"/>
            </a:spcBef>
            <a:spcAft>
              <a:spcPct val="35000"/>
            </a:spcAft>
            <a:buNone/>
          </a:pPr>
          <a:r>
            <a:rPr lang="en-US" sz="2200" kern="1200"/>
            <a:t>Amnesty for previous fines</a:t>
          </a:r>
        </a:p>
      </dsp:txBody>
      <dsp:txXfrm>
        <a:off x="312055" y="2035152"/>
        <a:ext cx="3861529" cy="586034"/>
      </dsp:txXfrm>
    </dsp:sp>
    <dsp:sp modelId="{63A20C87-8578-4081-96E8-C8364E7B3AEA}">
      <dsp:nvSpPr>
        <dsp:cNvPr id="0" name=""/>
        <dsp:cNvSpPr/>
      </dsp:nvSpPr>
      <dsp:spPr>
        <a:xfrm>
          <a:off x="0" y="3326090"/>
          <a:ext cx="5607050" cy="15939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5169" tIns="458216" rIns="435169"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Fee waivers</a:t>
          </a:r>
        </a:p>
        <a:p>
          <a:pPr marL="228600" lvl="1" indent="-228600" algn="l" defTabSz="977900">
            <a:lnSpc>
              <a:spcPct val="90000"/>
            </a:lnSpc>
            <a:spcBef>
              <a:spcPct val="0"/>
            </a:spcBef>
            <a:spcAft>
              <a:spcPct val="15000"/>
            </a:spcAft>
            <a:buChar char="•"/>
          </a:pPr>
          <a:r>
            <a:rPr lang="en-US" sz="2200" kern="1200"/>
            <a:t>Fee reduction</a:t>
          </a:r>
        </a:p>
        <a:p>
          <a:pPr marL="228600" lvl="1" indent="-228600" algn="l" defTabSz="977900">
            <a:lnSpc>
              <a:spcPct val="90000"/>
            </a:lnSpc>
            <a:spcBef>
              <a:spcPct val="0"/>
            </a:spcBef>
            <a:spcAft>
              <a:spcPct val="15000"/>
            </a:spcAft>
            <a:buChar char="•"/>
          </a:pPr>
          <a:r>
            <a:rPr lang="en-US" sz="2200" kern="1200"/>
            <a:t>Sponsorships</a:t>
          </a:r>
        </a:p>
      </dsp:txBody>
      <dsp:txXfrm>
        <a:off x="0" y="3326090"/>
        <a:ext cx="5607050" cy="1593900"/>
      </dsp:txXfrm>
    </dsp:sp>
    <dsp:sp modelId="{254273DB-1C5C-4FE7-B70A-7AB394644679}">
      <dsp:nvSpPr>
        <dsp:cNvPr id="0" name=""/>
        <dsp:cNvSpPr/>
      </dsp:nvSpPr>
      <dsp:spPr>
        <a:xfrm>
          <a:off x="280352" y="3001370"/>
          <a:ext cx="3924935" cy="649440"/>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977900">
            <a:lnSpc>
              <a:spcPct val="90000"/>
            </a:lnSpc>
            <a:spcBef>
              <a:spcPct val="0"/>
            </a:spcBef>
            <a:spcAft>
              <a:spcPct val="35000"/>
            </a:spcAft>
            <a:buNone/>
          </a:pPr>
          <a:r>
            <a:rPr lang="en-US" sz="2200" kern="1200"/>
            <a:t>Nonresidents:</a:t>
          </a:r>
        </a:p>
      </dsp:txBody>
      <dsp:txXfrm>
        <a:off x="312055" y="3033073"/>
        <a:ext cx="3861529"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FE854-C91E-4530-980E-40D919A348D1}">
      <dsp:nvSpPr>
        <dsp:cNvPr id="0" name=""/>
        <dsp:cNvSpPr/>
      </dsp:nvSpPr>
      <dsp:spPr>
        <a:xfrm>
          <a:off x="3574856" y="3743"/>
          <a:ext cx="3218056" cy="1455475"/>
        </a:xfrm>
        <a:prstGeom prst="rect">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Staci Shaw</a:t>
          </a:r>
        </a:p>
      </dsp:txBody>
      <dsp:txXfrm>
        <a:off x="3574856" y="3743"/>
        <a:ext cx="3218056" cy="1455475"/>
      </dsp:txXfrm>
    </dsp:sp>
    <dsp:sp modelId="{BD9589F7-1564-4FDC-8951-D97F5A214F6C}">
      <dsp:nvSpPr>
        <dsp:cNvPr id="0" name=""/>
        <dsp:cNvSpPr/>
      </dsp:nvSpPr>
      <dsp:spPr>
        <a:xfrm>
          <a:off x="1989843" y="3743"/>
          <a:ext cx="1440920" cy="1455475"/>
        </a:xfrm>
        <a:prstGeom prst="rect">
          <a:avLst/>
        </a:prstGeom>
        <a:blipFill>
          <a:blip xmlns:r="http://schemas.openxmlformats.org/officeDocument/2006/relationships" r:embed="rId1"/>
          <a:srcRect/>
          <a:stretch>
            <a:fillRect l="-1000" r="-1000"/>
          </a:stretch>
        </a:blip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5997349-E6B4-4F11-9C58-DC0E50C1F7D7}">
      <dsp:nvSpPr>
        <dsp:cNvPr id="0" name=""/>
        <dsp:cNvSpPr/>
      </dsp:nvSpPr>
      <dsp:spPr>
        <a:xfrm>
          <a:off x="1989843" y="1699372"/>
          <a:ext cx="3218056" cy="1455475"/>
        </a:xfrm>
        <a:prstGeom prst="rect">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Kristina Taylor</a:t>
          </a:r>
        </a:p>
      </dsp:txBody>
      <dsp:txXfrm>
        <a:off x="1989843" y="1699372"/>
        <a:ext cx="3218056" cy="1455475"/>
      </dsp:txXfrm>
    </dsp:sp>
    <dsp:sp modelId="{171751F6-FBBA-4250-9A4B-E9ECFA99634D}">
      <dsp:nvSpPr>
        <dsp:cNvPr id="0" name=""/>
        <dsp:cNvSpPr/>
      </dsp:nvSpPr>
      <dsp:spPr>
        <a:xfrm>
          <a:off x="5351991" y="1699372"/>
          <a:ext cx="1440920" cy="1455475"/>
        </a:xfrm>
        <a:prstGeom prst="rect">
          <a:avLst/>
        </a:prstGeom>
        <a:blipFill>
          <a:blip xmlns:r="http://schemas.openxmlformats.org/officeDocument/2006/relationships" r:embed="rId2"/>
          <a:srcRect/>
          <a:stretch>
            <a:fillRect l="-1000" r="-1000"/>
          </a:stretch>
        </a:blip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D38AE53-D56E-49E8-8D4F-BBBA1AD17C06}">
      <dsp:nvSpPr>
        <dsp:cNvPr id="0" name=""/>
        <dsp:cNvSpPr/>
      </dsp:nvSpPr>
      <dsp:spPr>
        <a:xfrm>
          <a:off x="3574856" y="3395001"/>
          <a:ext cx="3218056" cy="1455475"/>
        </a:xfrm>
        <a:prstGeom prst="rect">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Tina Schilling</a:t>
          </a:r>
        </a:p>
      </dsp:txBody>
      <dsp:txXfrm>
        <a:off x="3574856" y="3395001"/>
        <a:ext cx="3218056" cy="1455475"/>
      </dsp:txXfrm>
    </dsp:sp>
    <dsp:sp modelId="{BA1290CE-A7EE-4DC4-B777-46AB24D62327}">
      <dsp:nvSpPr>
        <dsp:cNvPr id="0" name=""/>
        <dsp:cNvSpPr/>
      </dsp:nvSpPr>
      <dsp:spPr>
        <a:xfrm>
          <a:off x="1989843" y="3395001"/>
          <a:ext cx="1440920" cy="1455475"/>
        </a:xfrm>
        <a:prstGeom prst="rect">
          <a:avLst/>
        </a:prstGeom>
        <a:blipFill>
          <a:blip xmlns:r="http://schemas.openxmlformats.org/officeDocument/2006/relationships" r:embed="rId3"/>
          <a:srcRect/>
          <a:stretch>
            <a:fillRect l="-1000" r="-1000"/>
          </a:stretch>
        </a:blipFill>
        <a:ln w="317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D49CD-9FA0-43BA-B870-E674C872AF3C}">
      <dsp:nvSpPr>
        <dsp:cNvPr id="0" name=""/>
        <dsp:cNvSpPr/>
      </dsp:nvSpPr>
      <dsp:spPr>
        <a:xfrm>
          <a:off x="844" y="1002545"/>
          <a:ext cx="3294475" cy="1976685"/>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Flyer or bookmark with resources</a:t>
          </a:r>
        </a:p>
      </dsp:txBody>
      <dsp:txXfrm>
        <a:off x="844" y="1002545"/>
        <a:ext cx="3294475" cy="1976685"/>
      </dsp:txXfrm>
    </dsp:sp>
    <dsp:sp modelId="{C6BCF9E8-B846-41C5-8CA8-933BFD5E5672}">
      <dsp:nvSpPr>
        <dsp:cNvPr id="0" name=""/>
        <dsp:cNvSpPr/>
      </dsp:nvSpPr>
      <dsp:spPr>
        <a:xfrm>
          <a:off x="3624768" y="1002545"/>
          <a:ext cx="3294475" cy="1976685"/>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On back of Welcome letter</a:t>
          </a:r>
        </a:p>
      </dsp:txBody>
      <dsp:txXfrm>
        <a:off x="3624768" y="1002545"/>
        <a:ext cx="3294475" cy="1976685"/>
      </dsp:txXfrm>
    </dsp:sp>
    <dsp:sp modelId="{C74B030C-3916-4248-92E8-0CC12FF1E9DA}">
      <dsp:nvSpPr>
        <dsp:cNvPr id="0" name=""/>
        <dsp:cNvSpPr/>
      </dsp:nvSpPr>
      <dsp:spPr>
        <a:xfrm>
          <a:off x="844" y="3308678"/>
          <a:ext cx="3294475" cy="1976685"/>
        </a:xfrm>
        <a:prstGeom prst="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Short video </a:t>
          </a:r>
          <a:br>
            <a:rPr lang="en-US" sz="3300" kern="1200" dirty="0"/>
          </a:br>
          <a:r>
            <a:rPr lang="en-US" sz="3300" kern="1200" dirty="0"/>
            <a:t>from you</a:t>
          </a:r>
        </a:p>
      </dsp:txBody>
      <dsp:txXfrm>
        <a:off x="844" y="3308678"/>
        <a:ext cx="3294475" cy="1976685"/>
      </dsp:txXfrm>
    </dsp:sp>
    <dsp:sp modelId="{B0B24A65-4AAA-49A6-9EF3-F19B0CD6AF7D}">
      <dsp:nvSpPr>
        <dsp:cNvPr id="0" name=""/>
        <dsp:cNvSpPr/>
      </dsp:nvSpPr>
      <dsp:spPr>
        <a:xfrm>
          <a:off x="3624768" y="3308678"/>
          <a:ext cx="3294475" cy="1976685"/>
        </a:xfrm>
        <a:prstGeom prst="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Promote Facebook/Twitter</a:t>
          </a:r>
        </a:p>
      </dsp:txBody>
      <dsp:txXfrm>
        <a:off x="3624768" y="3308678"/>
        <a:ext cx="3294475" cy="197668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E898C-F1F8-4E33-A365-E6E1377F6C33}">
      <dsp:nvSpPr>
        <dsp:cNvPr id="0" name=""/>
        <dsp:cNvSpPr/>
      </dsp:nvSpPr>
      <dsp:spPr>
        <a:xfrm rot="16200000">
          <a:off x="1156936" y="-1156936"/>
          <a:ext cx="1550991" cy="3864864"/>
        </a:xfrm>
        <a:prstGeom prst="round1Rect">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Information for Community Partners</a:t>
          </a:r>
        </a:p>
      </dsp:txBody>
      <dsp:txXfrm rot="5400000">
        <a:off x="0" y="0"/>
        <a:ext cx="3864864" cy="1163243"/>
      </dsp:txXfrm>
    </dsp:sp>
    <dsp:sp modelId="{D0C8BA49-E21D-4E22-BCB3-88E171CEBA23}">
      <dsp:nvSpPr>
        <dsp:cNvPr id="0" name=""/>
        <dsp:cNvSpPr/>
      </dsp:nvSpPr>
      <dsp:spPr>
        <a:xfrm>
          <a:off x="3864864" y="0"/>
          <a:ext cx="3864864" cy="1550991"/>
        </a:xfrm>
        <a:prstGeom prst="round1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Tips and Recommendations for Community Partners</a:t>
          </a:r>
        </a:p>
      </dsp:txBody>
      <dsp:txXfrm>
        <a:off x="3864864" y="0"/>
        <a:ext cx="3864864" cy="1163243"/>
      </dsp:txXfrm>
    </dsp:sp>
    <dsp:sp modelId="{0081D17F-02E5-4D5F-8C20-E5115E25E717}">
      <dsp:nvSpPr>
        <dsp:cNvPr id="0" name=""/>
        <dsp:cNvSpPr/>
      </dsp:nvSpPr>
      <dsp:spPr>
        <a:xfrm rot="10800000">
          <a:off x="0" y="1550991"/>
          <a:ext cx="3864864" cy="1550991"/>
        </a:xfrm>
        <a:prstGeom prst="round1Rect">
          <a:avLst/>
        </a:prstGeom>
        <a:solidFill>
          <a:schemeClr val="accent4">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Calendar</a:t>
          </a:r>
        </a:p>
      </dsp:txBody>
      <dsp:txXfrm rot="10800000">
        <a:off x="0" y="1938739"/>
        <a:ext cx="3864864" cy="1163243"/>
      </dsp:txXfrm>
    </dsp:sp>
    <dsp:sp modelId="{1E4977AE-63E0-46DD-89B1-38F1ABD3767B}">
      <dsp:nvSpPr>
        <dsp:cNvPr id="0" name=""/>
        <dsp:cNvSpPr/>
      </dsp:nvSpPr>
      <dsp:spPr>
        <a:xfrm rot="5400000">
          <a:off x="5021800" y="394055"/>
          <a:ext cx="1550991" cy="3864864"/>
        </a:xfrm>
        <a:prstGeom prst="round1Rect">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First Meeting</a:t>
          </a:r>
        </a:p>
      </dsp:txBody>
      <dsp:txXfrm rot="-5400000">
        <a:off x="3864864" y="1938739"/>
        <a:ext cx="3864864" cy="1163243"/>
      </dsp:txXfrm>
    </dsp:sp>
    <dsp:sp modelId="{2253E058-A377-4998-8495-A19648572889}">
      <dsp:nvSpPr>
        <dsp:cNvPr id="0" name=""/>
        <dsp:cNvSpPr/>
      </dsp:nvSpPr>
      <dsp:spPr>
        <a:xfrm>
          <a:off x="2705404" y="1163243"/>
          <a:ext cx="2318918" cy="775495"/>
        </a:xfrm>
        <a:prstGeom prst="roundRect">
          <a:avLst/>
        </a:prstGeom>
        <a:solidFill>
          <a:schemeClr val="accent2">
            <a:tint val="40000"/>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Communication</a:t>
          </a:r>
        </a:p>
      </dsp:txBody>
      <dsp:txXfrm>
        <a:off x="2743261" y="1201100"/>
        <a:ext cx="2243204" cy="69978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D3237-1477-4712-A177-3EBCD72159EC}">
      <dsp:nvSpPr>
        <dsp:cNvPr id="0" name=""/>
        <dsp:cNvSpPr/>
      </dsp:nvSpPr>
      <dsp:spPr>
        <a:xfrm>
          <a:off x="0" y="347762"/>
          <a:ext cx="3149599" cy="188975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Using space provided on “Bookworm”</a:t>
          </a:r>
        </a:p>
      </dsp:txBody>
      <dsp:txXfrm>
        <a:off x="0" y="347762"/>
        <a:ext cx="3149599" cy="188975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4468F-342E-4D66-ABA1-3F821482E8DC}">
      <dsp:nvSpPr>
        <dsp:cNvPr id="0" name=""/>
        <dsp:cNvSpPr/>
      </dsp:nvSpPr>
      <dsp:spPr>
        <a:xfrm>
          <a:off x="801799" y="20987"/>
          <a:ext cx="1784250" cy="178425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C96105-8A60-4B51-BECC-812F0E96A7E7}">
      <dsp:nvSpPr>
        <dsp:cNvPr id="0" name=""/>
        <dsp:cNvSpPr/>
      </dsp:nvSpPr>
      <dsp:spPr>
        <a:xfrm>
          <a:off x="1182049" y="401237"/>
          <a:ext cx="1023750" cy="102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67F671-CFAE-42D3-AC9D-CE81A81861FB}">
      <dsp:nvSpPr>
        <dsp:cNvPr id="0" name=""/>
        <dsp:cNvSpPr/>
      </dsp:nvSpPr>
      <dsp:spPr>
        <a:xfrm>
          <a:off x="231424" y="2360987"/>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Press Release</a:t>
          </a:r>
        </a:p>
      </dsp:txBody>
      <dsp:txXfrm>
        <a:off x="231424" y="2360987"/>
        <a:ext cx="2925000" cy="720000"/>
      </dsp:txXfrm>
    </dsp:sp>
    <dsp:sp modelId="{66CDAAEF-F4F7-4521-AE53-D9509B4E4F57}">
      <dsp:nvSpPr>
        <dsp:cNvPr id="0" name=""/>
        <dsp:cNvSpPr/>
      </dsp:nvSpPr>
      <dsp:spPr>
        <a:xfrm>
          <a:off x="4238674" y="20987"/>
          <a:ext cx="1784250" cy="178425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2AA42F-7A49-489A-8B4E-CD055B528341}">
      <dsp:nvSpPr>
        <dsp:cNvPr id="0" name=""/>
        <dsp:cNvSpPr/>
      </dsp:nvSpPr>
      <dsp:spPr>
        <a:xfrm>
          <a:off x="4618924" y="401237"/>
          <a:ext cx="1023750" cy="1023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C89551-E868-4EEC-8429-034D78B8982B}">
      <dsp:nvSpPr>
        <dsp:cNvPr id="0" name=""/>
        <dsp:cNvSpPr/>
      </dsp:nvSpPr>
      <dsp:spPr>
        <a:xfrm>
          <a:off x="3668299" y="2360987"/>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Photos</a:t>
          </a:r>
        </a:p>
      </dsp:txBody>
      <dsp:txXfrm>
        <a:off x="3668299" y="2360987"/>
        <a:ext cx="2925000" cy="720000"/>
      </dsp:txXfrm>
    </dsp:sp>
    <dsp:sp modelId="{8E3783F1-1E25-4158-A060-4731A0568C87}">
      <dsp:nvSpPr>
        <dsp:cNvPr id="0" name=""/>
        <dsp:cNvSpPr/>
      </dsp:nvSpPr>
      <dsp:spPr>
        <a:xfrm>
          <a:off x="7675550" y="20987"/>
          <a:ext cx="1784250" cy="178425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4E1579-FCDC-43FF-A83E-D5994A362B57}">
      <dsp:nvSpPr>
        <dsp:cNvPr id="0" name=""/>
        <dsp:cNvSpPr/>
      </dsp:nvSpPr>
      <dsp:spPr>
        <a:xfrm>
          <a:off x="8055800" y="401237"/>
          <a:ext cx="1023750" cy="10237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4916E0-837E-46B9-9EDB-C011149D7041}">
      <dsp:nvSpPr>
        <dsp:cNvPr id="0" name=""/>
        <dsp:cNvSpPr/>
      </dsp:nvSpPr>
      <dsp:spPr>
        <a:xfrm>
          <a:off x="7105175" y="2360987"/>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Library or Partner Newsletters</a:t>
          </a:r>
        </a:p>
      </dsp:txBody>
      <dsp:txXfrm>
        <a:off x="7105175" y="2360987"/>
        <a:ext cx="2925000" cy="7200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A7C99-52BF-48A4-A65D-59D4A053F62A}">
      <dsp:nvSpPr>
        <dsp:cNvPr id="0" name=""/>
        <dsp:cNvSpPr/>
      </dsp:nvSpPr>
      <dsp:spPr>
        <a:xfrm>
          <a:off x="-4914592" y="-753095"/>
          <a:ext cx="5853258" cy="5853258"/>
        </a:xfrm>
        <a:prstGeom prst="blockArc">
          <a:avLst>
            <a:gd name="adj1" fmla="val 18900000"/>
            <a:gd name="adj2" fmla="val 2700000"/>
            <a:gd name="adj3" fmla="val 369"/>
          </a:avLst>
        </a:pr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3E8CDE-79EB-4331-B7EB-698474F4534A}">
      <dsp:nvSpPr>
        <dsp:cNvPr id="0" name=""/>
        <dsp:cNvSpPr/>
      </dsp:nvSpPr>
      <dsp:spPr>
        <a:xfrm>
          <a:off x="603705" y="434706"/>
          <a:ext cx="4450505" cy="8694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0097"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Ready! for Kindergarten</a:t>
          </a:r>
        </a:p>
      </dsp:txBody>
      <dsp:txXfrm>
        <a:off x="603705" y="434706"/>
        <a:ext cx="4450505" cy="869413"/>
      </dsp:txXfrm>
    </dsp:sp>
    <dsp:sp modelId="{B5F4AC56-D4AD-44D2-91BF-19A6B383C340}">
      <dsp:nvSpPr>
        <dsp:cNvPr id="0" name=""/>
        <dsp:cNvSpPr/>
      </dsp:nvSpPr>
      <dsp:spPr>
        <a:xfrm>
          <a:off x="60321" y="326030"/>
          <a:ext cx="1086766" cy="108676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3E4526-D842-4322-84DE-0DE9131BCB42}">
      <dsp:nvSpPr>
        <dsp:cNvPr id="0" name=""/>
        <dsp:cNvSpPr/>
      </dsp:nvSpPr>
      <dsp:spPr>
        <a:xfrm>
          <a:off x="919736" y="1738826"/>
          <a:ext cx="4134473" cy="8694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0097"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Library-created workshop</a:t>
          </a:r>
        </a:p>
      </dsp:txBody>
      <dsp:txXfrm>
        <a:off x="919736" y="1738826"/>
        <a:ext cx="4134473" cy="869413"/>
      </dsp:txXfrm>
    </dsp:sp>
    <dsp:sp modelId="{0D7391C5-F0E5-4BB3-90E7-7800AD175B37}">
      <dsp:nvSpPr>
        <dsp:cNvPr id="0" name=""/>
        <dsp:cNvSpPr/>
      </dsp:nvSpPr>
      <dsp:spPr>
        <a:xfrm>
          <a:off x="376353" y="1630150"/>
          <a:ext cx="1086766" cy="108676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2EE5BA-93E4-49EE-B2B9-E94C302B2F4F}">
      <dsp:nvSpPr>
        <dsp:cNvPr id="0" name=""/>
        <dsp:cNvSpPr/>
      </dsp:nvSpPr>
      <dsp:spPr>
        <a:xfrm>
          <a:off x="603705" y="3042946"/>
          <a:ext cx="4450505" cy="86941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0097"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Videos</a:t>
          </a:r>
        </a:p>
      </dsp:txBody>
      <dsp:txXfrm>
        <a:off x="603705" y="3042946"/>
        <a:ext cx="4450505" cy="869413"/>
      </dsp:txXfrm>
    </dsp:sp>
    <dsp:sp modelId="{1D51A782-84DC-4D3D-A0E4-40C47ACDC268}">
      <dsp:nvSpPr>
        <dsp:cNvPr id="0" name=""/>
        <dsp:cNvSpPr/>
      </dsp:nvSpPr>
      <dsp:spPr>
        <a:xfrm>
          <a:off x="60321" y="2934270"/>
          <a:ext cx="1086766" cy="108676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DC45B-3FC6-486D-991F-AD5ABBC89199}">
      <dsp:nvSpPr>
        <dsp:cNvPr id="0" name=""/>
        <dsp:cNvSpPr/>
      </dsp:nvSpPr>
      <dsp:spPr>
        <a:xfrm>
          <a:off x="0" y="383226"/>
          <a:ext cx="6142233" cy="1063125"/>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6706" tIns="312420" rIns="476706"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A national effort to read the same book to thousands of children around the country on the same day</a:t>
          </a:r>
        </a:p>
        <a:p>
          <a:pPr marL="114300" lvl="1" indent="-114300" algn="l" defTabSz="666750">
            <a:lnSpc>
              <a:spcPct val="90000"/>
            </a:lnSpc>
            <a:spcBef>
              <a:spcPct val="0"/>
            </a:spcBef>
            <a:spcAft>
              <a:spcPct val="15000"/>
            </a:spcAft>
            <a:buChar char="•"/>
          </a:pPr>
          <a:r>
            <a:rPr lang="en-US" sz="1500" kern="1200" dirty="0"/>
            <a:t>Copy of book is provided to each library that orders one</a:t>
          </a:r>
        </a:p>
      </dsp:txBody>
      <dsp:txXfrm>
        <a:off x="0" y="383226"/>
        <a:ext cx="6142233" cy="1063125"/>
      </dsp:txXfrm>
    </dsp:sp>
    <dsp:sp modelId="{C0C34584-D840-4C7A-9107-C201F536EC27}">
      <dsp:nvSpPr>
        <dsp:cNvPr id="0" name=""/>
        <dsp:cNvSpPr/>
      </dsp:nvSpPr>
      <dsp:spPr>
        <a:xfrm>
          <a:off x="307111" y="161826"/>
          <a:ext cx="4299563" cy="44280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2513" tIns="0" rIns="162513" bIns="0" numCol="1" spcCol="1270" anchor="ctr" anchorCtr="0">
          <a:noAutofit/>
        </a:bodyPr>
        <a:lstStyle/>
        <a:p>
          <a:pPr marL="0" lvl="0" indent="0" algn="l" defTabSz="666750">
            <a:lnSpc>
              <a:spcPct val="90000"/>
            </a:lnSpc>
            <a:spcBef>
              <a:spcPct val="0"/>
            </a:spcBef>
            <a:spcAft>
              <a:spcPct val="35000"/>
            </a:spcAft>
            <a:buNone/>
          </a:pPr>
          <a:r>
            <a:rPr lang="en-US" sz="1500" b="1" kern="1200" dirty="0"/>
            <a:t>October 29</a:t>
          </a:r>
        </a:p>
      </dsp:txBody>
      <dsp:txXfrm>
        <a:off x="328727" y="183442"/>
        <a:ext cx="4256331" cy="399568"/>
      </dsp:txXfrm>
    </dsp:sp>
    <dsp:sp modelId="{3BA1B619-0FC4-4B66-9639-6F7A5ADE9DE9}">
      <dsp:nvSpPr>
        <dsp:cNvPr id="0" name=""/>
        <dsp:cNvSpPr/>
      </dsp:nvSpPr>
      <dsp:spPr>
        <a:xfrm>
          <a:off x="0" y="1748752"/>
          <a:ext cx="6142233" cy="1299375"/>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6706" tIns="312420" rIns="476706"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Pledge to read: Fill out form on website</a:t>
          </a:r>
        </a:p>
        <a:p>
          <a:pPr marL="114300" lvl="1" indent="-114300" algn="l" defTabSz="666750">
            <a:lnSpc>
              <a:spcPct val="90000"/>
            </a:lnSpc>
            <a:spcBef>
              <a:spcPct val="0"/>
            </a:spcBef>
            <a:spcAft>
              <a:spcPct val="15000"/>
            </a:spcAft>
            <a:buChar char="•"/>
          </a:pPr>
          <a:r>
            <a:rPr lang="en-US" sz="1500" kern="1200"/>
            <a:t>Ask partners to pledge to read</a:t>
          </a:r>
        </a:p>
        <a:p>
          <a:pPr marL="114300" lvl="1" indent="-114300" algn="l" defTabSz="666750">
            <a:lnSpc>
              <a:spcPct val="90000"/>
            </a:lnSpc>
            <a:spcBef>
              <a:spcPct val="0"/>
            </a:spcBef>
            <a:spcAft>
              <a:spcPct val="15000"/>
            </a:spcAft>
            <a:buChar char="•"/>
          </a:pPr>
          <a:r>
            <a:rPr lang="en-US" sz="1500" kern="1200" dirty="0"/>
            <a:t>Check out resources on website: </a:t>
          </a:r>
          <a:br>
            <a:rPr lang="en-US" sz="1500" kern="1200" dirty="0"/>
          </a:br>
          <a:r>
            <a:rPr lang="en-US" sz="1500" b="1" kern="1200" dirty="0">
              <a:solidFill>
                <a:schemeClr val="accent3"/>
              </a:solidFill>
            </a:rPr>
            <a:t>www.jstart.org/read-for-the-record/ </a:t>
          </a:r>
        </a:p>
      </dsp:txBody>
      <dsp:txXfrm>
        <a:off x="0" y="1748752"/>
        <a:ext cx="6142233" cy="1299375"/>
      </dsp:txXfrm>
    </dsp:sp>
    <dsp:sp modelId="{87BCB52D-BAEF-43C5-99B5-905EEC4119B1}">
      <dsp:nvSpPr>
        <dsp:cNvPr id="0" name=""/>
        <dsp:cNvSpPr/>
      </dsp:nvSpPr>
      <dsp:spPr>
        <a:xfrm>
          <a:off x="307111" y="1527352"/>
          <a:ext cx="4299563" cy="442800"/>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2513" tIns="0" rIns="162513" bIns="0" numCol="1" spcCol="1270" anchor="ctr" anchorCtr="0">
          <a:noAutofit/>
        </a:bodyPr>
        <a:lstStyle/>
        <a:p>
          <a:pPr marL="0" lvl="0" indent="0" algn="l" defTabSz="666750">
            <a:lnSpc>
              <a:spcPct val="90000"/>
            </a:lnSpc>
            <a:spcBef>
              <a:spcPct val="0"/>
            </a:spcBef>
            <a:spcAft>
              <a:spcPct val="35000"/>
            </a:spcAft>
            <a:buNone/>
          </a:pPr>
          <a:r>
            <a:rPr lang="en-US" sz="1500" kern="1200" dirty="0"/>
            <a:t>2020 Title: </a:t>
          </a:r>
          <a:r>
            <a:rPr lang="en-US" sz="1500" b="1" kern="1200" dirty="0"/>
            <a:t>Evelyn Del Rey Is Moving Away</a:t>
          </a:r>
        </a:p>
      </dsp:txBody>
      <dsp:txXfrm>
        <a:off x="328727" y="1548968"/>
        <a:ext cx="4256331" cy="399568"/>
      </dsp:txXfrm>
    </dsp:sp>
    <dsp:sp modelId="{1B445BA8-194B-48B6-ADA0-4DE1066128E7}">
      <dsp:nvSpPr>
        <dsp:cNvPr id="0" name=""/>
        <dsp:cNvSpPr/>
      </dsp:nvSpPr>
      <dsp:spPr>
        <a:xfrm>
          <a:off x="0" y="3350527"/>
          <a:ext cx="6142233" cy="155925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6706" tIns="312420" rIns="476706" bIns="106680" numCol="1" spcCol="1270" anchor="t" anchorCtr="0">
          <a:noAutofit/>
        </a:bodyPr>
        <a:lstStyle/>
        <a:p>
          <a:pPr marL="114300" lvl="1" indent="-114300" algn="l" defTabSz="666750">
            <a:lnSpc>
              <a:spcPct val="90000"/>
            </a:lnSpc>
            <a:spcBef>
              <a:spcPct val="0"/>
            </a:spcBef>
            <a:spcAft>
              <a:spcPct val="15000"/>
            </a:spcAft>
            <a:buNone/>
          </a:pPr>
          <a:r>
            <a:rPr lang="en-US" sz="1500" kern="1200" dirty="0"/>
            <a:t>Read to kids in person or virtually at storytimes, daycares, schools, anywhere!</a:t>
          </a:r>
        </a:p>
        <a:p>
          <a:pPr marL="114300" lvl="1" indent="-114300" algn="l" defTabSz="666750">
            <a:lnSpc>
              <a:spcPct val="90000"/>
            </a:lnSpc>
            <a:spcBef>
              <a:spcPct val="0"/>
            </a:spcBef>
            <a:spcAft>
              <a:spcPct val="15000"/>
            </a:spcAft>
            <a:buChar char="•"/>
          </a:pPr>
          <a:r>
            <a:rPr lang="en-US" sz="1500" kern="1200" dirty="0"/>
            <a:t>Keep track of how many children you read to on October 29</a:t>
          </a:r>
        </a:p>
        <a:p>
          <a:pPr marL="114300" lvl="1" indent="-114300" algn="l" defTabSz="666750">
            <a:lnSpc>
              <a:spcPct val="90000"/>
            </a:lnSpc>
            <a:spcBef>
              <a:spcPct val="0"/>
            </a:spcBef>
            <a:spcAft>
              <a:spcPct val="15000"/>
            </a:spcAft>
            <a:buChar char="•"/>
          </a:pPr>
          <a:r>
            <a:rPr lang="en-US" sz="1500" kern="1200"/>
            <a:t>Submit number on website</a:t>
          </a:r>
        </a:p>
        <a:p>
          <a:pPr marL="114300" lvl="1" indent="-114300" algn="l" defTabSz="666750">
            <a:lnSpc>
              <a:spcPct val="90000"/>
            </a:lnSpc>
            <a:spcBef>
              <a:spcPct val="0"/>
            </a:spcBef>
            <a:spcAft>
              <a:spcPct val="15000"/>
            </a:spcAft>
            <a:buChar char="•"/>
          </a:pPr>
          <a:r>
            <a:rPr lang="en-US" sz="1500" kern="1200"/>
            <a:t>Be a part of this nationwide annual event to break the record!</a:t>
          </a:r>
        </a:p>
      </dsp:txBody>
      <dsp:txXfrm>
        <a:off x="0" y="3350527"/>
        <a:ext cx="6142233" cy="1559250"/>
      </dsp:txXfrm>
    </dsp:sp>
    <dsp:sp modelId="{1DFF01B6-A8F4-4DD3-96E6-AD040C0359EE}">
      <dsp:nvSpPr>
        <dsp:cNvPr id="0" name=""/>
        <dsp:cNvSpPr/>
      </dsp:nvSpPr>
      <dsp:spPr>
        <a:xfrm>
          <a:off x="307111" y="3129127"/>
          <a:ext cx="4299563" cy="442800"/>
        </a:xfrm>
        <a:prstGeom prst="round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2513" tIns="0" rIns="162513" bIns="0" numCol="1" spcCol="1270" anchor="ctr" anchorCtr="0">
          <a:noAutofit/>
        </a:bodyPr>
        <a:lstStyle/>
        <a:p>
          <a:pPr marL="0" lvl="0" indent="0" algn="l" defTabSz="666750">
            <a:lnSpc>
              <a:spcPct val="90000"/>
            </a:lnSpc>
            <a:spcBef>
              <a:spcPct val="0"/>
            </a:spcBef>
            <a:spcAft>
              <a:spcPct val="35000"/>
            </a:spcAft>
            <a:buNone/>
          </a:pPr>
          <a:r>
            <a:rPr lang="en-US" sz="1500" b="1" kern="1200" dirty="0"/>
            <a:t>Read!</a:t>
          </a:r>
        </a:p>
      </dsp:txBody>
      <dsp:txXfrm>
        <a:off x="328727" y="3150743"/>
        <a:ext cx="4256331" cy="39956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5B562-AEB8-4A2F-B38F-DAA2CC27260C}">
      <dsp:nvSpPr>
        <dsp:cNvPr id="0" name=""/>
        <dsp:cNvSpPr/>
      </dsp:nvSpPr>
      <dsp:spPr>
        <a:xfrm rot="16200000">
          <a:off x="218678" y="-218678"/>
          <a:ext cx="2638425" cy="3075781"/>
        </a:xfrm>
        <a:prstGeom prst="round1Rect">
          <a:avLst/>
        </a:prstGeom>
        <a:gradFill rotWithShape="0">
          <a:gsLst>
            <a:gs pos="0">
              <a:schemeClr val="accent2">
                <a:hueOff val="0"/>
                <a:satOff val="0"/>
                <a:lumOff val="0"/>
                <a:alphaOff val="0"/>
                <a:tint val="80000"/>
                <a:satMod val="107000"/>
                <a:lumMod val="103000"/>
              </a:schemeClr>
            </a:gs>
            <a:gs pos="100000">
              <a:schemeClr val="accent2">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Frequently Asked Questions</a:t>
          </a:r>
        </a:p>
      </dsp:txBody>
      <dsp:txXfrm rot="5400000">
        <a:off x="0" y="0"/>
        <a:ext cx="3075781" cy="1978818"/>
      </dsp:txXfrm>
    </dsp:sp>
    <dsp:sp modelId="{60B7FF45-2D13-49CE-98EA-5C2662F0BD80}">
      <dsp:nvSpPr>
        <dsp:cNvPr id="0" name=""/>
        <dsp:cNvSpPr/>
      </dsp:nvSpPr>
      <dsp:spPr>
        <a:xfrm>
          <a:off x="3075781" y="0"/>
          <a:ext cx="3075781" cy="2638425"/>
        </a:xfrm>
        <a:prstGeom prst="round1Rect">
          <a:avLst/>
        </a:prstGeom>
        <a:gradFill rotWithShape="0">
          <a:gsLst>
            <a:gs pos="0">
              <a:schemeClr val="accent2">
                <a:hueOff val="0"/>
                <a:satOff val="0"/>
                <a:lumOff val="0"/>
                <a:alphaOff val="0"/>
                <a:tint val="80000"/>
                <a:satMod val="107000"/>
                <a:lumMod val="103000"/>
              </a:schemeClr>
            </a:gs>
            <a:gs pos="100000">
              <a:schemeClr val="accent2">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Other Questions</a:t>
          </a:r>
        </a:p>
      </dsp:txBody>
      <dsp:txXfrm>
        <a:off x="3075781" y="0"/>
        <a:ext cx="3075781" cy="1978818"/>
      </dsp:txXfrm>
    </dsp:sp>
    <dsp:sp modelId="{AB52A7D8-D5E1-4A2C-AFBC-E7600E519A7D}">
      <dsp:nvSpPr>
        <dsp:cNvPr id="0" name=""/>
        <dsp:cNvSpPr/>
      </dsp:nvSpPr>
      <dsp:spPr>
        <a:xfrm rot="10800000">
          <a:off x="0" y="2638425"/>
          <a:ext cx="3075781" cy="2638425"/>
        </a:xfrm>
        <a:prstGeom prst="round1Rect">
          <a:avLst/>
        </a:prstGeom>
        <a:gradFill rotWithShape="0">
          <a:gsLst>
            <a:gs pos="0">
              <a:schemeClr val="accent2">
                <a:hueOff val="0"/>
                <a:satOff val="0"/>
                <a:lumOff val="0"/>
                <a:alphaOff val="0"/>
                <a:tint val="80000"/>
                <a:satMod val="107000"/>
                <a:lumMod val="103000"/>
              </a:schemeClr>
            </a:gs>
            <a:gs pos="100000">
              <a:schemeClr val="accent2">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Concerns</a:t>
          </a:r>
        </a:p>
      </dsp:txBody>
      <dsp:txXfrm rot="10800000">
        <a:off x="0" y="3298031"/>
        <a:ext cx="3075781" cy="1978818"/>
      </dsp:txXfrm>
    </dsp:sp>
    <dsp:sp modelId="{CB135003-450D-4054-8117-049086C4BCA3}">
      <dsp:nvSpPr>
        <dsp:cNvPr id="0" name=""/>
        <dsp:cNvSpPr/>
      </dsp:nvSpPr>
      <dsp:spPr>
        <a:xfrm rot="5400000">
          <a:off x="3294459" y="2419746"/>
          <a:ext cx="2638425" cy="3075781"/>
        </a:xfrm>
        <a:prstGeom prst="round1Rect">
          <a:avLst/>
        </a:prstGeom>
        <a:gradFill rotWithShape="0">
          <a:gsLst>
            <a:gs pos="0">
              <a:schemeClr val="accent2">
                <a:hueOff val="0"/>
                <a:satOff val="0"/>
                <a:lumOff val="0"/>
                <a:alphaOff val="0"/>
                <a:tint val="80000"/>
                <a:satMod val="107000"/>
                <a:lumMod val="103000"/>
              </a:schemeClr>
            </a:gs>
            <a:gs pos="100000">
              <a:schemeClr val="accent2">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Next Steps</a:t>
          </a:r>
        </a:p>
      </dsp:txBody>
      <dsp:txXfrm rot="-5400000">
        <a:off x="3075781" y="3298030"/>
        <a:ext cx="3075781" cy="1978818"/>
      </dsp:txXfrm>
    </dsp:sp>
    <dsp:sp modelId="{C62C3232-B87E-4DA6-9CFE-63F94E8B9543}">
      <dsp:nvSpPr>
        <dsp:cNvPr id="0" name=""/>
        <dsp:cNvSpPr/>
      </dsp:nvSpPr>
      <dsp:spPr>
        <a:xfrm>
          <a:off x="2153047" y="1978818"/>
          <a:ext cx="1845468" cy="1319212"/>
        </a:xfrm>
        <a:prstGeom prst="roundRect">
          <a:avLst/>
        </a:prstGeom>
        <a:gradFill rotWithShape="0">
          <a:gsLst>
            <a:gs pos="0">
              <a:schemeClr val="accent2">
                <a:tint val="60000"/>
                <a:hueOff val="0"/>
                <a:satOff val="0"/>
                <a:lumOff val="0"/>
                <a:alphaOff val="0"/>
                <a:tint val="80000"/>
                <a:satMod val="107000"/>
                <a:lumMod val="103000"/>
              </a:schemeClr>
            </a:gs>
            <a:gs pos="100000">
              <a:schemeClr val="accent2">
                <a:tint val="60000"/>
                <a:hueOff val="0"/>
                <a:satOff val="0"/>
                <a:lumOff val="0"/>
                <a:alphaOff val="0"/>
                <a:tint val="82000"/>
                <a:satMod val="109000"/>
                <a:lumMod val="103000"/>
              </a:schemeClr>
            </a:gs>
          </a:gsLst>
          <a:lin ang="5400000" scaled="0"/>
        </a:gradFill>
        <a:ln w="6350"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en-US" sz="5700" kern="1200" dirty="0"/>
        </a:p>
      </dsp:txBody>
      <dsp:txXfrm>
        <a:off x="2217446" y="2043217"/>
        <a:ext cx="1716670" cy="119041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1E1D6-AEC0-48AE-AEC1-6CD91C3AB3AE}">
      <dsp:nvSpPr>
        <dsp:cNvPr id="0" name=""/>
        <dsp:cNvSpPr/>
      </dsp:nvSpPr>
      <dsp:spPr>
        <a:xfrm>
          <a:off x="0" y="299513"/>
          <a:ext cx="5607050" cy="793012"/>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5169" tIns="395732" rIns="435169"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Contact all Partners!</a:t>
          </a:r>
        </a:p>
      </dsp:txBody>
      <dsp:txXfrm>
        <a:off x="0" y="299513"/>
        <a:ext cx="5607050" cy="793012"/>
      </dsp:txXfrm>
    </dsp:sp>
    <dsp:sp modelId="{A2B1E74B-D50E-4D7A-AA55-9290FBC7D109}">
      <dsp:nvSpPr>
        <dsp:cNvPr id="0" name=""/>
        <dsp:cNvSpPr/>
      </dsp:nvSpPr>
      <dsp:spPr>
        <a:xfrm>
          <a:off x="280352" y="19073"/>
          <a:ext cx="3924935" cy="56088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844550">
            <a:lnSpc>
              <a:spcPct val="90000"/>
            </a:lnSpc>
            <a:spcBef>
              <a:spcPct val="0"/>
            </a:spcBef>
            <a:spcAft>
              <a:spcPct val="35000"/>
            </a:spcAft>
            <a:buNone/>
          </a:pPr>
          <a:r>
            <a:rPr lang="en-US" sz="1900" kern="1200" dirty="0"/>
            <a:t>1</a:t>
          </a:r>
        </a:p>
      </dsp:txBody>
      <dsp:txXfrm>
        <a:off x="307732" y="46453"/>
        <a:ext cx="3870175" cy="506120"/>
      </dsp:txXfrm>
    </dsp:sp>
    <dsp:sp modelId="{86FEB171-9A71-4495-9635-9C0D4DF21E88}">
      <dsp:nvSpPr>
        <dsp:cNvPr id="0" name=""/>
        <dsp:cNvSpPr/>
      </dsp:nvSpPr>
      <dsp:spPr>
        <a:xfrm>
          <a:off x="0" y="1475566"/>
          <a:ext cx="5607050" cy="1645875"/>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5169" tIns="395732" rIns="435169"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Meet with each</a:t>
          </a:r>
        </a:p>
        <a:p>
          <a:pPr marL="171450" lvl="1" indent="-171450" algn="l" defTabSz="844550">
            <a:lnSpc>
              <a:spcPct val="90000"/>
            </a:lnSpc>
            <a:spcBef>
              <a:spcPct val="0"/>
            </a:spcBef>
            <a:spcAft>
              <a:spcPct val="15000"/>
            </a:spcAft>
            <a:buChar char="•"/>
          </a:pPr>
          <a:r>
            <a:rPr lang="en-US" sz="1900" kern="1200" dirty="0"/>
            <a:t>Confirm number of children in each age group</a:t>
          </a:r>
        </a:p>
        <a:p>
          <a:pPr marL="171450" lvl="1" indent="-171450" algn="l" defTabSz="844550">
            <a:lnSpc>
              <a:spcPct val="90000"/>
            </a:lnSpc>
            <a:spcBef>
              <a:spcPct val="0"/>
            </a:spcBef>
            <a:spcAft>
              <a:spcPct val="15000"/>
            </a:spcAft>
            <a:buChar char="•"/>
          </a:pPr>
          <a:r>
            <a:rPr lang="en-US" sz="1900" kern="1200" dirty="0"/>
            <a:t>Use worksheet to plan visits and contingency plans</a:t>
          </a:r>
        </a:p>
      </dsp:txBody>
      <dsp:txXfrm>
        <a:off x="0" y="1475566"/>
        <a:ext cx="5607050" cy="1645875"/>
      </dsp:txXfrm>
    </dsp:sp>
    <dsp:sp modelId="{21403A17-1F2B-4454-84D2-F1EDD4182275}">
      <dsp:nvSpPr>
        <dsp:cNvPr id="0" name=""/>
        <dsp:cNvSpPr/>
      </dsp:nvSpPr>
      <dsp:spPr>
        <a:xfrm>
          <a:off x="280352" y="1195126"/>
          <a:ext cx="3924935" cy="560880"/>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844550">
            <a:lnSpc>
              <a:spcPct val="90000"/>
            </a:lnSpc>
            <a:spcBef>
              <a:spcPct val="0"/>
            </a:spcBef>
            <a:spcAft>
              <a:spcPct val="35000"/>
            </a:spcAft>
            <a:buNone/>
          </a:pPr>
          <a:r>
            <a:rPr lang="en-US" sz="1900" kern="1200" dirty="0"/>
            <a:t>2</a:t>
          </a:r>
        </a:p>
      </dsp:txBody>
      <dsp:txXfrm>
        <a:off x="307732" y="1222506"/>
        <a:ext cx="3870175" cy="506120"/>
      </dsp:txXfrm>
    </dsp:sp>
    <dsp:sp modelId="{4957684A-EAA7-4D40-991B-001C0BBDA55C}">
      <dsp:nvSpPr>
        <dsp:cNvPr id="0" name=""/>
        <dsp:cNvSpPr/>
      </dsp:nvSpPr>
      <dsp:spPr>
        <a:xfrm>
          <a:off x="0" y="3504481"/>
          <a:ext cx="5607050" cy="1885275"/>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5169" tIns="395732" rIns="435169"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Read for the Record: Decide plans</a:t>
          </a:r>
        </a:p>
        <a:p>
          <a:pPr marL="171450" lvl="1" indent="-171450" algn="l" defTabSz="844550">
            <a:lnSpc>
              <a:spcPct val="90000"/>
            </a:lnSpc>
            <a:spcBef>
              <a:spcPct val="0"/>
            </a:spcBef>
            <a:spcAft>
              <a:spcPct val="15000"/>
            </a:spcAft>
            <a:buChar char="•"/>
          </a:pPr>
          <a:r>
            <a:rPr lang="en-US" sz="1900" kern="1200" dirty="0"/>
            <a:t>Send confirmed enrollment numbers for each partner in JotForm by Sept. 15</a:t>
          </a:r>
        </a:p>
        <a:p>
          <a:pPr marL="171450" lvl="1" indent="-171450" algn="l" defTabSz="844550">
            <a:lnSpc>
              <a:spcPct val="90000"/>
            </a:lnSpc>
            <a:spcBef>
              <a:spcPct val="0"/>
            </a:spcBef>
            <a:spcAft>
              <a:spcPct val="15000"/>
            </a:spcAft>
            <a:buChar char="•"/>
          </a:pPr>
          <a:r>
            <a:rPr lang="en-US" sz="1900" kern="1200" dirty="0"/>
            <a:t>https://form.jotform.com/icfl/MFB-final-enrollment-numbers</a:t>
          </a:r>
        </a:p>
      </dsp:txBody>
      <dsp:txXfrm>
        <a:off x="0" y="3504481"/>
        <a:ext cx="5607050" cy="1885275"/>
      </dsp:txXfrm>
    </dsp:sp>
    <dsp:sp modelId="{7435B7A9-D657-453B-AD2D-88D8C1CCF7B9}">
      <dsp:nvSpPr>
        <dsp:cNvPr id="0" name=""/>
        <dsp:cNvSpPr/>
      </dsp:nvSpPr>
      <dsp:spPr>
        <a:xfrm>
          <a:off x="280352" y="3224041"/>
          <a:ext cx="3924935" cy="560880"/>
        </a:xfrm>
        <a:prstGeom prst="round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844550">
            <a:lnSpc>
              <a:spcPct val="90000"/>
            </a:lnSpc>
            <a:spcBef>
              <a:spcPct val="0"/>
            </a:spcBef>
            <a:spcAft>
              <a:spcPct val="35000"/>
            </a:spcAft>
            <a:buNone/>
          </a:pPr>
          <a:r>
            <a:rPr lang="en-US" sz="1900" kern="1200" dirty="0"/>
            <a:t>3</a:t>
          </a:r>
        </a:p>
      </dsp:txBody>
      <dsp:txXfrm>
        <a:off x="307732" y="3251421"/>
        <a:ext cx="3870175"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8982E-2467-4F67-AA05-A83F4B9FF833}">
      <dsp:nvSpPr>
        <dsp:cNvPr id="0" name=""/>
        <dsp:cNvSpPr/>
      </dsp:nvSpPr>
      <dsp:spPr>
        <a:xfrm>
          <a:off x="0" y="644"/>
          <a:ext cx="6151562" cy="150730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9709D8-845E-4868-927E-576E1CBE5905}">
      <dsp:nvSpPr>
        <dsp:cNvPr id="0" name=""/>
        <dsp:cNvSpPr/>
      </dsp:nvSpPr>
      <dsp:spPr>
        <a:xfrm>
          <a:off x="455959" y="339787"/>
          <a:ext cx="829016" cy="8290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F8E677-1DBA-4DFF-B0A6-7AAAADCA2794}">
      <dsp:nvSpPr>
        <dsp:cNvPr id="0" name=""/>
        <dsp:cNvSpPr/>
      </dsp:nvSpPr>
      <dsp:spPr>
        <a:xfrm>
          <a:off x="1740935" y="644"/>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755650">
            <a:lnSpc>
              <a:spcPct val="90000"/>
            </a:lnSpc>
            <a:spcBef>
              <a:spcPct val="0"/>
            </a:spcBef>
            <a:spcAft>
              <a:spcPct val="35000"/>
            </a:spcAft>
            <a:buNone/>
          </a:pPr>
          <a:r>
            <a:rPr lang="en-US" sz="1700" b="1" kern="1200"/>
            <a:t>The availability of reading material in the home, whether owned or borrowed from the library, is directly associated with children’s achievement in reading comprehension.</a:t>
          </a:r>
          <a:r>
            <a:rPr lang="en-US" sz="1700" kern="1200"/>
            <a:t> </a:t>
          </a:r>
        </a:p>
      </dsp:txBody>
      <dsp:txXfrm>
        <a:off x="1740935" y="644"/>
        <a:ext cx="4410627" cy="1507303"/>
      </dsp:txXfrm>
    </dsp:sp>
    <dsp:sp modelId="{DDB45EDF-91E1-45F7-B3E4-662313DB7FC1}">
      <dsp:nvSpPr>
        <dsp:cNvPr id="0" name=""/>
        <dsp:cNvSpPr/>
      </dsp:nvSpPr>
      <dsp:spPr>
        <a:xfrm>
          <a:off x="0" y="1884773"/>
          <a:ext cx="6151562" cy="150730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8DC3E2-54B5-4AF3-94CF-745ED5583DB9}">
      <dsp:nvSpPr>
        <dsp:cNvPr id="0" name=""/>
        <dsp:cNvSpPr/>
      </dsp:nvSpPr>
      <dsp:spPr>
        <a:xfrm>
          <a:off x="455959" y="2223916"/>
          <a:ext cx="829016" cy="8290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4150E4-11AF-4C02-BF3D-CABDDC917268}">
      <dsp:nvSpPr>
        <dsp:cNvPr id="0" name=""/>
        <dsp:cNvSpPr/>
      </dsp:nvSpPr>
      <dsp:spPr>
        <a:xfrm>
          <a:off x="1740935" y="1884773"/>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755650">
            <a:lnSpc>
              <a:spcPct val="90000"/>
            </a:lnSpc>
            <a:spcBef>
              <a:spcPct val="0"/>
            </a:spcBef>
            <a:spcAft>
              <a:spcPct val="35000"/>
            </a:spcAft>
            <a:buNone/>
          </a:pPr>
          <a:r>
            <a:rPr lang="en-US" sz="1700" b="1" kern="1200"/>
            <a:t>61% of low-income families (nationally) have no children’s books in their home.</a:t>
          </a:r>
          <a:r>
            <a:rPr lang="en-US" sz="1700" kern="1200"/>
            <a:t> </a:t>
          </a:r>
        </a:p>
      </dsp:txBody>
      <dsp:txXfrm>
        <a:off x="1740935" y="1884773"/>
        <a:ext cx="4410627" cy="1507303"/>
      </dsp:txXfrm>
    </dsp:sp>
    <dsp:sp modelId="{588A4977-184C-4CDD-AA05-0F5A1B6ABAD8}">
      <dsp:nvSpPr>
        <dsp:cNvPr id="0" name=""/>
        <dsp:cNvSpPr/>
      </dsp:nvSpPr>
      <dsp:spPr>
        <a:xfrm>
          <a:off x="0" y="3768902"/>
          <a:ext cx="6151562" cy="150730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B85172-E659-46F4-98B9-C7BF795DFE64}">
      <dsp:nvSpPr>
        <dsp:cNvPr id="0" name=""/>
        <dsp:cNvSpPr/>
      </dsp:nvSpPr>
      <dsp:spPr>
        <a:xfrm>
          <a:off x="455959" y="4108045"/>
          <a:ext cx="829016" cy="8290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78D2C0-CA8E-46EB-9E2B-382DFAB80ED4}">
      <dsp:nvSpPr>
        <dsp:cNvPr id="0" name=""/>
        <dsp:cNvSpPr/>
      </dsp:nvSpPr>
      <dsp:spPr>
        <a:xfrm>
          <a:off x="1740935" y="3768902"/>
          <a:ext cx="4410627" cy="1507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23" tIns="159523" rIns="159523" bIns="159523" numCol="1" spcCol="1270" anchor="ctr" anchorCtr="0">
          <a:noAutofit/>
        </a:bodyPr>
        <a:lstStyle/>
        <a:p>
          <a:pPr marL="0" lvl="0" indent="0" algn="l" defTabSz="755650">
            <a:lnSpc>
              <a:spcPct val="90000"/>
            </a:lnSpc>
            <a:spcBef>
              <a:spcPct val="0"/>
            </a:spcBef>
            <a:spcAft>
              <a:spcPct val="35000"/>
            </a:spcAft>
            <a:buNone/>
          </a:pPr>
          <a:r>
            <a:rPr lang="en-US" sz="1700" b="1" kern="1200" dirty="0"/>
            <a:t>80% of preschool and after-school programs serving low-income populations have no age-appropriate books for their children.</a:t>
          </a:r>
          <a:r>
            <a:rPr lang="en-US" sz="1700" kern="1200" dirty="0"/>
            <a:t>  </a:t>
          </a:r>
        </a:p>
      </dsp:txBody>
      <dsp:txXfrm>
        <a:off x="1740935" y="3768902"/>
        <a:ext cx="4410627" cy="15073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C55853-8552-4561-86D4-89935879728B}">
      <dsp:nvSpPr>
        <dsp:cNvPr id="0" name=""/>
        <dsp:cNvSpPr/>
      </dsp:nvSpPr>
      <dsp:spPr>
        <a:xfrm>
          <a:off x="306677" y="1182"/>
          <a:ext cx="2637242" cy="15823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Participating children increase their access to books by starting a home library.</a:t>
          </a:r>
        </a:p>
      </dsp:txBody>
      <dsp:txXfrm>
        <a:off x="306677" y="1182"/>
        <a:ext cx="2637242" cy="1582345"/>
      </dsp:txXfrm>
    </dsp:sp>
    <dsp:sp modelId="{8A8EE182-4E0F-4373-9835-D89EDD29D505}">
      <dsp:nvSpPr>
        <dsp:cNvPr id="0" name=""/>
        <dsp:cNvSpPr/>
      </dsp:nvSpPr>
      <dsp:spPr>
        <a:xfrm>
          <a:off x="3207643" y="1182"/>
          <a:ext cx="2637242" cy="158234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More underserved families have library cards and use the public library.</a:t>
          </a:r>
        </a:p>
      </dsp:txBody>
      <dsp:txXfrm>
        <a:off x="3207643" y="1182"/>
        <a:ext cx="2637242" cy="1582345"/>
      </dsp:txXfrm>
    </dsp:sp>
    <dsp:sp modelId="{0E716147-9C7B-4658-B6CA-A46DE0047FAF}">
      <dsp:nvSpPr>
        <dsp:cNvPr id="0" name=""/>
        <dsp:cNvSpPr/>
      </dsp:nvSpPr>
      <dsp:spPr>
        <a:xfrm>
          <a:off x="306677" y="1847252"/>
          <a:ext cx="2637242" cy="158234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Participating children increase early literacy skills.</a:t>
          </a:r>
        </a:p>
      </dsp:txBody>
      <dsp:txXfrm>
        <a:off x="306677" y="1847252"/>
        <a:ext cx="2637242" cy="1582345"/>
      </dsp:txXfrm>
    </dsp:sp>
    <dsp:sp modelId="{AA29BDB4-3403-4341-BA1A-810C2551F42F}">
      <dsp:nvSpPr>
        <dsp:cNvPr id="0" name=""/>
        <dsp:cNvSpPr/>
      </dsp:nvSpPr>
      <dsp:spPr>
        <a:xfrm>
          <a:off x="3207643" y="1847252"/>
          <a:ext cx="2637242" cy="158234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Parents of participating children increase their knowledge about early literacy.</a:t>
          </a:r>
        </a:p>
      </dsp:txBody>
      <dsp:txXfrm>
        <a:off x="3207643" y="1847252"/>
        <a:ext cx="2637242" cy="1582345"/>
      </dsp:txXfrm>
    </dsp:sp>
    <dsp:sp modelId="{62E0B090-B03B-41D1-9AC0-D342A0FDBCFB}">
      <dsp:nvSpPr>
        <dsp:cNvPr id="0" name=""/>
        <dsp:cNvSpPr/>
      </dsp:nvSpPr>
      <dsp:spPr>
        <a:xfrm>
          <a:off x="306677" y="3693321"/>
          <a:ext cx="2637242" cy="158234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Parents of participating children increase home literacy activities.</a:t>
          </a:r>
        </a:p>
      </dsp:txBody>
      <dsp:txXfrm>
        <a:off x="306677" y="3693321"/>
        <a:ext cx="2637242" cy="1582345"/>
      </dsp:txXfrm>
    </dsp:sp>
    <dsp:sp modelId="{AA3D4AC3-EB8D-4764-BF19-B470063A157F}">
      <dsp:nvSpPr>
        <dsp:cNvPr id="0" name=""/>
        <dsp:cNvSpPr/>
      </dsp:nvSpPr>
      <dsp:spPr>
        <a:xfrm>
          <a:off x="3207643" y="3693321"/>
          <a:ext cx="2637242" cy="15823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Libraries strengthen community partnerships.</a:t>
          </a:r>
        </a:p>
      </dsp:txBody>
      <dsp:txXfrm>
        <a:off x="3207643" y="3693321"/>
        <a:ext cx="2637242" cy="15823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DD58B-430E-4A2E-8C34-1E48121ACAF2}">
      <dsp:nvSpPr>
        <dsp:cNvPr id="0" name=""/>
        <dsp:cNvSpPr/>
      </dsp:nvSpPr>
      <dsp:spPr>
        <a:xfrm>
          <a:off x="0" y="852079"/>
          <a:ext cx="5607050" cy="554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86BD336-B9FB-4A40-A542-93E1B00110C2}">
      <dsp:nvSpPr>
        <dsp:cNvPr id="0" name=""/>
        <dsp:cNvSpPr/>
      </dsp:nvSpPr>
      <dsp:spPr>
        <a:xfrm>
          <a:off x="280352" y="527359"/>
          <a:ext cx="3924935" cy="64944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977900">
            <a:lnSpc>
              <a:spcPct val="90000"/>
            </a:lnSpc>
            <a:spcBef>
              <a:spcPct val="0"/>
            </a:spcBef>
            <a:spcAft>
              <a:spcPct val="35000"/>
            </a:spcAft>
            <a:buNone/>
          </a:pPr>
          <a:r>
            <a:rPr lang="en-US" sz="2200" kern="1200"/>
            <a:t>Child Care Crisis</a:t>
          </a:r>
        </a:p>
      </dsp:txBody>
      <dsp:txXfrm>
        <a:off x="312055" y="559062"/>
        <a:ext cx="3861529" cy="586034"/>
      </dsp:txXfrm>
    </dsp:sp>
    <dsp:sp modelId="{59497348-0F3B-4399-886E-E8B61228519F}">
      <dsp:nvSpPr>
        <dsp:cNvPr id="0" name=""/>
        <dsp:cNvSpPr/>
      </dsp:nvSpPr>
      <dsp:spPr>
        <a:xfrm>
          <a:off x="0" y="1849999"/>
          <a:ext cx="5607050" cy="5544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04B816-34A9-4F32-BF54-320616CE7F04}">
      <dsp:nvSpPr>
        <dsp:cNvPr id="0" name=""/>
        <dsp:cNvSpPr/>
      </dsp:nvSpPr>
      <dsp:spPr>
        <a:xfrm>
          <a:off x="280352" y="1525279"/>
          <a:ext cx="3924935" cy="649440"/>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977900">
            <a:lnSpc>
              <a:spcPct val="90000"/>
            </a:lnSpc>
            <a:spcBef>
              <a:spcPct val="0"/>
            </a:spcBef>
            <a:spcAft>
              <a:spcPct val="35000"/>
            </a:spcAft>
            <a:buNone/>
          </a:pPr>
          <a:r>
            <a:rPr lang="en-US" sz="2200" kern="1200" dirty="0"/>
            <a:t>Head Start and District Preschools: decreased capacity</a:t>
          </a:r>
        </a:p>
      </dsp:txBody>
      <dsp:txXfrm>
        <a:off x="312055" y="1556982"/>
        <a:ext cx="3861529" cy="586034"/>
      </dsp:txXfrm>
    </dsp:sp>
    <dsp:sp modelId="{DB8E2624-A123-48FA-8857-EA924ED89C17}">
      <dsp:nvSpPr>
        <dsp:cNvPr id="0" name=""/>
        <dsp:cNvSpPr/>
      </dsp:nvSpPr>
      <dsp:spPr>
        <a:xfrm>
          <a:off x="0" y="2847920"/>
          <a:ext cx="5607050" cy="5544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D431E7A-3E43-436E-9BB6-ED21BC3E0D9C}">
      <dsp:nvSpPr>
        <dsp:cNvPr id="0" name=""/>
        <dsp:cNvSpPr/>
      </dsp:nvSpPr>
      <dsp:spPr>
        <a:xfrm>
          <a:off x="280352" y="2523199"/>
          <a:ext cx="3924935" cy="649440"/>
        </a:xfrm>
        <a:prstGeom prst="round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977900">
            <a:lnSpc>
              <a:spcPct val="90000"/>
            </a:lnSpc>
            <a:spcBef>
              <a:spcPct val="0"/>
            </a:spcBef>
            <a:spcAft>
              <a:spcPct val="35000"/>
            </a:spcAft>
            <a:buNone/>
          </a:pPr>
          <a:r>
            <a:rPr lang="en-US" sz="2200" kern="1200"/>
            <a:t>Child Care Reopening Plans</a:t>
          </a:r>
        </a:p>
      </dsp:txBody>
      <dsp:txXfrm>
        <a:off x="312055" y="2554902"/>
        <a:ext cx="3861529" cy="586034"/>
      </dsp:txXfrm>
    </dsp:sp>
    <dsp:sp modelId="{E8AC7BEB-2F0D-4653-9668-A9C1A70CC362}">
      <dsp:nvSpPr>
        <dsp:cNvPr id="0" name=""/>
        <dsp:cNvSpPr/>
      </dsp:nvSpPr>
      <dsp:spPr>
        <a:xfrm>
          <a:off x="0" y="3845840"/>
          <a:ext cx="5607050" cy="5544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34606B2-2C7A-4FE6-897B-ADCB1D209E50}">
      <dsp:nvSpPr>
        <dsp:cNvPr id="0" name=""/>
        <dsp:cNvSpPr/>
      </dsp:nvSpPr>
      <dsp:spPr>
        <a:xfrm>
          <a:off x="280352" y="3521119"/>
          <a:ext cx="3924935" cy="649440"/>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977900">
            <a:lnSpc>
              <a:spcPct val="90000"/>
            </a:lnSpc>
            <a:spcBef>
              <a:spcPct val="0"/>
            </a:spcBef>
            <a:spcAft>
              <a:spcPct val="35000"/>
            </a:spcAft>
            <a:buNone/>
          </a:pPr>
          <a:r>
            <a:rPr lang="en-US" sz="2200" kern="1200" dirty="0"/>
            <a:t>Local Health Department Metrics and Safety Measures</a:t>
          </a:r>
        </a:p>
      </dsp:txBody>
      <dsp:txXfrm>
        <a:off x="312055" y="3552822"/>
        <a:ext cx="3861529" cy="586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7426B-45E2-4C36-B7EA-71D2743987B3}">
      <dsp:nvSpPr>
        <dsp:cNvPr id="0" name=""/>
        <dsp:cNvSpPr/>
      </dsp:nvSpPr>
      <dsp:spPr>
        <a:xfrm>
          <a:off x="1300463" y="2365"/>
          <a:ext cx="3006123" cy="1803674"/>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Provide services for “underserved” children and families</a:t>
          </a:r>
        </a:p>
      </dsp:txBody>
      <dsp:txXfrm>
        <a:off x="1300463" y="2365"/>
        <a:ext cx="3006123" cy="1803674"/>
      </dsp:txXfrm>
    </dsp:sp>
    <dsp:sp modelId="{F81BE1E5-BF5F-410D-8FD8-B9135C7E4030}">
      <dsp:nvSpPr>
        <dsp:cNvPr id="0" name=""/>
        <dsp:cNvSpPr/>
      </dsp:nvSpPr>
      <dsp:spPr>
        <a:xfrm>
          <a:off x="1300463" y="2106651"/>
          <a:ext cx="3006123" cy="1803674"/>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Offer consistent enrollment for childcare or preschool services from September </a:t>
          </a:r>
          <a:br>
            <a:rPr lang="en-US" sz="2200" kern="1200" dirty="0"/>
          </a:br>
          <a:r>
            <a:rPr lang="en-US" sz="2200" kern="1200" dirty="0"/>
            <a:t>through May </a:t>
          </a:r>
        </a:p>
      </dsp:txBody>
      <dsp:txXfrm>
        <a:off x="1300463" y="2106651"/>
        <a:ext cx="3006123" cy="1803674"/>
      </dsp:txXfrm>
    </dsp:sp>
    <dsp:sp modelId="{C1FF287F-E8A8-4306-BB30-59A183E2E16F}">
      <dsp:nvSpPr>
        <dsp:cNvPr id="0" name=""/>
        <dsp:cNvSpPr/>
      </dsp:nvSpPr>
      <dsp:spPr>
        <a:xfrm>
          <a:off x="1300463" y="4210938"/>
          <a:ext cx="3006123" cy="1803674"/>
        </a:xfrm>
        <a:prstGeom prst="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Agree to participate for the whole year</a:t>
          </a:r>
        </a:p>
      </dsp:txBody>
      <dsp:txXfrm>
        <a:off x="1300463" y="4210938"/>
        <a:ext cx="3006123" cy="18036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9208C-96EE-47C1-9F81-9B8936920508}">
      <dsp:nvSpPr>
        <dsp:cNvPr id="0" name=""/>
        <dsp:cNvSpPr/>
      </dsp:nvSpPr>
      <dsp:spPr>
        <a:xfrm>
          <a:off x="0" y="81300"/>
          <a:ext cx="6151562" cy="965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Monthly storytime visit, read title of the month</a:t>
          </a:r>
        </a:p>
      </dsp:txBody>
      <dsp:txXfrm>
        <a:off x="47120" y="128420"/>
        <a:ext cx="6057322" cy="871010"/>
      </dsp:txXfrm>
    </dsp:sp>
    <dsp:sp modelId="{32321625-F4F4-48EE-8C8E-CC63B6495AD8}">
      <dsp:nvSpPr>
        <dsp:cNvPr id="0" name=""/>
        <dsp:cNvSpPr/>
      </dsp:nvSpPr>
      <dsp:spPr>
        <a:xfrm>
          <a:off x="0" y="1118550"/>
          <a:ext cx="6151562" cy="96525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Distribute title of the month, </a:t>
          </a:r>
          <a:r>
            <a:rPr lang="en-US" sz="2500" i="1" kern="1200"/>
            <a:t>Bookworm</a:t>
          </a:r>
          <a:r>
            <a:rPr lang="en-US" sz="2500" kern="1200"/>
            <a:t> newsletter</a:t>
          </a:r>
        </a:p>
      </dsp:txBody>
      <dsp:txXfrm>
        <a:off x="47120" y="1165670"/>
        <a:ext cx="6057322" cy="871010"/>
      </dsp:txXfrm>
    </dsp:sp>
    <dsp:sp modelId="{84A0263A-00EA-45D3-BB17-E90B1DA36679}">
      <dsp:nvSpPr>
        <dsp:cNvPr id="0" name=""/>
        <dsp:cNvSpPr/>
      </dsp:nvSpPr>
      <dsp:spPr>
        <a:xfrm>
          <a:off x="0" y="2155800"/>
          <a:ext cx="6151562" cy="96525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Early Literacy Event</a:t>
          </a:r>
        </a:p>
      </dsp:txBody>
      <dsp:txXfrm>
        <a:off x="47120" y="2202920"/>
        <a:ext cx="6057322" cy="871010"/>
      </dsp:txXfrm>
    </dsp:sp>
    <dsp:sp modelId="{87124C54-FC23-4DA4-A433-B4FE3EDD7820}">
      <dsp:nvSpPr>
        <dsp:cNvPr id="0" name=""/>
        <dsp:cNvSpPr/>
      </dsp:nvSpPr>
      <dsp:spPr>
        <a:xfrm>
          <a:off x="0" y="3193050"/>
          <a:ext cx="6151562" cy="9652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Parent Surveys</a:t>
          </a:r>
        </a:p>
      </dsp:txBody>
      <dsp:txXfrm>
        <a:off x="47120" y="3240170"/>
        <a:ext cx="6057322" cy="871010"/>
      </dsp:txXfrm>
    </dsp:sp>
    <dsp:sp modelId="{76DCF7EA-C8CB-47B4-A736-6F624088C41B}">
      <dsp:nvSpPr>
        <dsp:cNvPr id="0" name=""/>
        <dsp:cNvSpPr/>
      </dsp:nvSpPr>
      <dsp:spPr>
        <a:xfrm>
          <a:off x="0" y="4230300"/>
          <a:ext cx="6151562" cy="96525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Final Report</a:t>
          </a:r>
        </a:p>
      </dsp:txBody>
      <dsp:txXfrm>
        <a:off x="47120" y="4277420"/>
        <a:ext cx="6057322" cy="8710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0CD8DC-FCFB-4049-9ED6-79F69EA95339}">
      <dsp:nvSpPr>
        <dsp:cNvPr id="0" name=""/>
        <dsp:cNvSpPr/>
      </dsp:nvSpPr>
      <dsp:spPr>
        <a:xfrm>
          <a:off x="0" y="698618"/>
          <a:ext cx="3363974" cy="2018384"/>
        </a:xfrm>
        <a:prstGeom prst="rect">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Every child receives the Book of the Month and “The Bookworm” newsletter</a:t>
          </a:r>
        </a:p>
      </dsp:txBody>
      <dsp:txXfrm>
        <a:off x="0" y="698618"/>
        <a:ext cx="3363974" cy="20183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D3237-1477-4712-A177-3EBCD72159EC}">
      <dsp:nvSpPr>
        <dsp:cNvPr id="0" name=""/>
        <dsp:cNvSpPr/>
      </dsp:nvSpPr>
      <dsp:spPr>
        <a:xfrm>
          <a:off x="0" y="698618"/>
          <a:ext cx="3363974" cy="20183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Book titles: Designated age group, title, month!</a:t>
          </a:r>
        </a:p>
      </dsp:txBody>
      <dsp:txXfrm>
        <a:off x="0" y="698618"/>
        <a:ext cx="3363974" cy="201838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94C4F73-2842-4A7C-9798-8DC515BDEBBC}" type="datetimeFigureOut">
              <a:rPr lang="en-US" smtClean="0"/>
              <a:t>8/24/2020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0613BA-D6CD-4C8E-BA43-BFE9D2FB0B60}" type="slidenum">
              <a:rPr lang="en-US" smtClean="0"/>
              <a:t>‹#›</a:t>
            </a:fld>
            <a:endParaRPr lang="en-US"/>
          </a:p>
        </p:txBody>
      </p:sp>
    </p:spTree>
    <p:extLst>
      <p:ext uri="{BB962C8B-B14F-4D97-AF65-F5344CB8AC3E}">
        <p14:creationId xmlns:p14="http://schemas.microsoft.com/office/powerpoint/2010/main" val="1697535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613BA-D6CD-4C8E-BA43-BFE9D2FB0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420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extraordinary year, with extraordinary challenges– but you are all extraordinary people, so we’re just going to have to figure it out together and do the best we can!</a:t>
            </a:r>
          </a:p>
        </p:txBody>
      </p:sp>
      <p:sp>
        <p:nvSpPr>
          <p:cNvPr id="4" name="Slide Number Placeholder 3"/>
          <p:cNvSpPr>
            <a:spLocks noGrp="1"/>
          </p:cNvSpPr>
          <p:nvPr>
            <p:ph type="sldNum" sz="quarter" idx="5"/>
          </p:nvPr>
        </p:nvSpPr>
        <p:spPr/>
        <p:txBody>
          <a:bodyPr/>
          <a:lstStyle/>
          <a:p>
            <a:fld id="{F90613BA-D6CD-4C8E-BA43-BFE9D2FB0B60}" type="slidenum">
              <a:rPr lang="en-US" smtClean="0"/>
              <a:t>12</a:t>
            </a:fld>
            <a:endParaRPr lang="en-US"/>
          </a:p>
        </p:txBody>
      </p:sp>
    </p:spTree>
    <p:extLst>
      <p:ext uri="{BB962C8B-B14F-4D97-AF65-F5344CB8AC3E}">
        <p14:creationId xmlns:p14="http://schemas.microsoft.com/office/powerpoint/2010/main" val="2942404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your partners are still on board with participating in the program. It may be hard to connect as they are scurrying trying to get their year launched. Phyllis Vernon from </a:t>
            </a:r>
            <a:r>
              <a:rPr lang="en-US" dirty="0" err="1"/>
              <a:t>Wicap</a:t>
            </a:r>
            <a:r>
              <a:rPr lang="en-US" dirty="0"/>
              <a:t> Head Start used this analogy (Etch-a-Sketch)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613BA-D6CD-4C8E-BA43-BFE9D2FB0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895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613BA-D6CD-4C8E-BA43-BFE9D2FB0B60}" type="slidenum">
              <a:rPr lang="en-US" smtClean="0"/>
              <a:t>14</a:t>
            </a:fld>
            <a:endParaRPr lang="en-US"/>
          </a:p>
        </p:txBody>
      </p:sp>
    </p:spTree>
    <p:extLst>
      <p:ext uri="{BB962C8B-B14F-4D97-AF65-F5344CB8AC3E}">
        <p14:creationId xmlns:p14="http://schemas.microsoft.com/office/powerpoint/2010/main" val="1545050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Supposed to go:</a:t>
            </a:r>
          </a:p>
          <a:p>
            <a:r>
              <a:rPr lang="en-US" dirty="0"/>
              <a:t>We send you books a couple of weeks before start of month, you go to partner site and do storytime, hand out books and Bookworms.</a:t>
            </a:r>
          </a:p>
          <a:p>
            <a:endParaRPr lang="en-US" dirty="0"/>
          </a:p>
          <a:p>
            <a:r>
              <a:rPr lang="en-US" dirty="0"/>
              <a:t>You can see by this photo of a distribution by the Emmett Public Library at their Head Start site that there may be a few issues with the program this year.</a:t>
            </a:r>
          </a:p>
          <a:p>
            <a:endParaRPr lang="en-US" dirty="0"/>
          </a:p>
          <a:p>
            <a:r>
              <a:rPr lang="en-US" dirty="0"/>
              <a:t>But we’re going to work through things one at a time…</a:t>
            </a:r>
          </a:p>
        </p:txBody>
      </p:sp>
      <p:sp>
        <p:nvSpPr>
          <p:cNvPr id="4" name="Slide Number Placeholder 3"/>
          <p:cNvSpPr>
            <a:spLocks noGrp="1"/>
          </p:cNvSpPr>
          <p:nvPr>
            <p:ph type="sldNum" sz="quarter" idx="5"/>
          </p:nvPr>
        </p:nvSpPr>
        <p:spPr/>
        <p:txBody>
          <a:bodyPr/>
          <a:lstStyle/>
          <a:p>
            <a:fld id="{F90613BA-D6CD-4C8E-BA43-BFE9D2FB0B60}" type="slidenum">
              <a:rPr lang="en-US" smtClean="0"/>
              <a:t>16</a:t>
            </a:fld>
            <a:endParaRPr lang="en-US"/>
          </a:p>
        </p:txBody>
      </p:sp>
    </p:spTree>
    <p:extLst>
      <p:ext uri="{BB962C8B-B14F-4D97-AF65-F5344CB8AC3E}">
        <p14:creationId xmlns:p14="http://schemas.microsoft.com/office/powerpoint/2010/main" val="2041660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books!</a:t>
            </a:r>
          </a:p>
          <a:p>
            <a:endParaRPr lang="en-US" dirty="0"/>
          </a:p>
          <a:p>
            <a:r>
              <a:rPr lang="en-US" dirty="0"/>
              <a:t>Children will have 9 books by the end of the year in their new home libraries.</a:t>
            </a:r>
          </a:p>
        </p:txBody>
      </p:sp>
      <p:sp>
        <p:nvSpPr>
          <p:cNvPr id="4" name="Slide Number Placeholder 3"/>
          <p:cNvSpPr>
            <a:spLocks noGrp="1"/>
          </p:cNvSpPr>
          <p:nvPr>
            <p:ph type="sldNum" sz="quarter" idx="5"/>
          </p:nvPr>
        </p:nvSpPr>
        <p:spPr/>
        <p:txBody>
          <a:bodyPr/>
          <a:lstStyle/>
          <a:p>
            <a:fld id="{F90613BA-D6CD-4C8E-BA43-BFE9D2FB0B60}" type="slidenum">
              <a:rPr lang="en-US" smtClean="0"/>
              <a:t>17</a:t>
            </a:fld>
            <a:endParaRPr lang="en-US"/>
          </a:p>
        </p:txBody>
      </p:sp>
    </p:spTree>
    <p:extLst>
      <p:ext uri="{BB962C8B-B14F-4D97-AF65-F5344CB8AC3E}">
        <p14:creationId xmlns:p14="http://schemas.microsoft.com/office/powerpoint/2010/main" val="2235518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613BA-D6CD-4C8E-BA43-BFE9D2FB0B60}" type="slidenum">
              <a:rPr lang="en-US" smtClean="0"/>
              <a:t>18</a:t>
            </a:fld>
            <a:endParaRPr lang="en-US"/>
          </a:p>
        </p:txBody>
      </p:sp>
    </p:spTree>
    <p:extLst>
      <p:ext uri="{BB962C8B-B14F-4D97-AF65-F5344CB8AC3E}">
        <p14:creationId xmlns:p14="http://schemas.microsoft.com/office/powerpoint/2010/main" val="2956374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613BA-D6CD-4C8E-BA43-BFE9D2FB0B60}" type="slidenum">
              <a:rPr lang="en-US" smtClean="0"/>
              <a:t>19</a:t>
            </a:fld>
            <a:endParaRPr lang="en-US"/>
          </a:p>
        </p:txBody>
      </p:sp>
    </p:spTree>
    <p:extLst>
      <p:ext uri="{BB962C8B-B14F-4D97-AF65-F5344CB8AC3E}">
        <p14:creationId xmlns:p14="http://schemas.microsoft.com/office/powerpoint/2010/main" val="2729711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Calendars are just being printed, so we’ll send with first shipment of books. A PDF is available on our website.</a:t>
            </a:r>
          </a:p>
          <a:p>
            <a:endParaRPr lang="en-US" dirty="0"/>
          </a:p>
          <a:p>
            <a:r>
              <a:rPr lang="en-US" dirty="0"/>
              <a:t>Timeline moved up a few days, so you have a couple more days to quarantine boxes. Whereas estimated delivery used to be 15 – 18</a:t>
            </a:r>
            <a:r>
              <a:rPr lang="en-US" baseline="30000" dirty="0"/>
              <a:t>th</a:t>
            </a:r>
            <a:r>
              <a:rPr lang="en-US" dirty="0"/>
              <a:t>, now 13</a:t>
            </a:r>
            <a:r>
              <a:rPr lang="en-US" baseline="30000" dirty="0"/>
              <a:t>th</a:t>
            </a:r>
            <a:r>
              <a:rPr lang="en-US" dirty="0"/>
              <a:t> – 15</a:t>
            </a:r>
            <a:r>
              <a:rPr lang="en-US" baseline="30000" dirty="0"/>
              <a:t>th</a:t>
            </a:r>
            <a:r>
              <a:rPr lang="en-US" dirty="0"/>
              <a:t>. </a:t>
            </a:r>
          </a:p>
          <a:p>
            <a:endParaRPr lang="en-US" dirty="0"/>
          </a:p>
          <a:p>
            <a:r>
              <a:rPr lang="en-US" dirty="0"/>
              <a:t>A couple notes about titles this year:</a:t>
            </a:r>
          </a:p>
          <a:p>
            <a:r>
              <a:rPr lang="en-US" dirty="0"/>
              <a:t>October: It’s the 50</a:t>
            </a:r>
            <a:r>
              <a:rPr lang="en-US" baseline="30000" dirty="0"/>
              <a:t>th</a:t>
            </a:r>
            <a:r>
              <a:rPr lang="en-US" dirty="0"/>
              <a:t> Anniversary of Frog and Toad. Snafu with ordering—originally ordered Frog and Toad Are Friends, a regular picture book, but ended up with Frog and Toad Together, an I Can Read version. Try to remind partners that we want parents and caregivers to be reading books TO and WITH the child, not having the child read independently. This really sets a bad precedent for the year, but I’ll put something in the Bookworm to hopefully drive home the point. Nothing we can do about it…</a:t>
            </a:r>
          </a:p>
          <a:p>
            <a:r>
              <a:rPr lang="en-US" dirty="0"/>
              <a:t>January: Hardcovers. There were available from First Book for $1.99, so we assumed they were paperbacks, but they are actually hardcovers. </a:t>
            </a:r>
            <a:r>
              <a:rPr lang="en-US" b="1" dirty="0"/>
              <a:t>Click, click</a:t>
            </a:r>
          </a:p>
          <a:p>
            <a:r>
              <a:rPr lang="en-US" b="0" dirty="0"/>
              <a:t>May: Book of the Month, and self-selected title. </a:t>
            </a:r>
          </a:p>
          <a:p>
            <a:endParaRPr lang="en-US" b="0" dirty="0"/>
          </a:p>
          <a:p>
            <a:r>
              <a:rPr lang="en-US" b="0" dirty="0"/>
              <a:t>Braille books: Need numbers ASAP. Would also be helpful to know if these are same kids as last year. Braille selection not super extensive for preschool.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613BA-D6CD-4C8E-BA43-BFE9D2FB0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813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613BA-D6CD-4C8E-BA43-BFE9D2FB0B60}" type="slidenum">
              <a:rPr lang="en-US" smtClean="0"/>
              <a:t>22</a:t>
            </a:fld>
            <a:endParaRPr lang="en-US"/>
          </a:p>
        </p:txBody>
      </p:sp>
    </p:spTree>
    <p:extLst>
      <p:ext uri="{BB962C8B-B14F-4D97-AF65-F5344CB8AC3E}">
        <p14:creationId xmlns:p14="http://schemas.microsoft.com/office/powerpoint/2010/main" val="3107971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break to refill coffee, use the restroom, which shouldn’t have a long line, stretch a little, and check out the My First Books website, where you can find all the titles for the year.</a:t>
            </a:r>
          </a:p>
          <a:p>
            <a:endParaRPr lang="en-US" dirty="0"/>
          </a:p>
          <a:p>
            <a:r>
              <a:rPr lang="en-US" dirty="0"/>
              <a:t>Stop share</a:t>
            </a:r>
          </a:p>
          <a:p>
            <a:endParaRPr lang="en-US" dirty="0"/>
          </a:p>
          <a:p>
            <a:r>
              <a:rPr lang="en-US" dirty="0"/>
              <a:t>As come back, use chat box to type the title of a favorite picture book you read recently.</a:t>
            </a:r>
          </a:p>
        </p:txBody>
      </p:sp>
      <p:sp>
        <p:nvSpPr>
          <p:cNvPr id="4" name="Slide Number Placeholder 3"/>
          <p:cNvSpPr>
            <a:spLocks noGrp="1"/>
          </p:cNvSpPr>
          <p:nvPr>
            <p:ph type="sldNum" sz="quarter" idx="5"/>
          </p:nvPr>
        </p:nvSpPr>
        <p:spPr/>
        <p:txBody>
          <a:bodyPr/>
          <a:lstStyle/>
          <a:p>
            <a:fld id="{F90613BA-D6CD-4C8E-BA43-BFE9D2FB0B60}" type="slidenum">
              <a:rPr lang="en-US" smtClean="0"/>
              <a:t>23</a:t>
            </a:fld>
            <a:endParaRPr lang="en-US"/>
          </a:p>
        </p:txBody>
      </p:sp>
    </p:spTree>
    <p:extLst>
      <p:ext uri="{BB962C8B-B14F-4D97-AF65-F5344CB8AC3E}">
        <p14:creationId xmlns:p14="http://schemas.microsoft.com/office/powerpoint/2010/main" val="22341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out some buttons:</a:t>
            </a:r>
          </a:p>
          <a:p>
            <a:r>
              <a:rPr lang="en-US" dirty="0"/>
              <a:t>Best practices for meetings is to mute your microphone unless you are talking.</a:t>
            </a:r>
          </a:p>
          <a:p>
            <a:r>
              <a:rPr lang="en-US" dirty="0"/>
              <a:t>We’d love to see everyone today! Please consider turning on your camera. </a:t>
            </a:r>
          </a:p>
          <a:p>
            <a:r>
              <a:rPr lang="en-US" dirty="0"/>
              <a:t>If your mic or camera are not working, click the up arrow next to the mic or camera and make sure the correct device is plugged in.</a:t>
            </a:r>
          </a:p>
          <a:p>
            <a:endParaRPr lang="en-US" dirty="0"/>
          </a:p>
          <a:p>
            <a:r>
              <a:rPr lang="en-US" dirty="0"/>
              <a:t>Doublecheck your name and rename yourself if necessary. Preferably with your real name.</a:t>
            </a:r>
          </a:p>
          <a:p>
            <a:endParaRPr lang="en-US" dirty="0"/>
          </a:p>
          <a:p>
            <a:r>
              <a:rPr lang="en-US" dirty="0"/>
              <a:t>To minimize the screen in order to see your toolbar or Zoom controls, click the square at the top right.</a:t>
            </a:r>
          </a:p>
          <a:p>
            <a:endParaRPr lang="en-US" dirty="0"/>
          </a:p>
          <a:p>
            <a:r>
              <a:rPr lang="en-US" dirty="0"/>
              <a:t>Find your chat box and type one word that describes how you’re feeling about the My First Books program this year.</a:t>
            </a:r>
          </a:p>
          <a:p>
            <a:endParaRPr lang="en-US" dirty="0"/>
          </a:p>
          <a:p>
            <a:r>
              <a:rPr lang="en-US" dirty="0"/>
              <a:t>Check out the participants list and find where you can raise your hand; however, once I start the presentation today I may not be able to see your hand on my screen so do feel free to just unmute and shout out.</a:t>
            </a:r>
          </a:p>
          <a:p>
            <a:endParaRPr lang="en-US" dirty="0"/>
          </a:p>
          <a:p>
            <a:r>
              <a:rPr lang="en-US" dirty="0"/>
              <a:t>Stop sharing</a:t>
            </a:r>
          </a:p>
          <a:p>
            <a:endParaRPr lang="en-US" dirty="0"/>
          </a:p>
          <a:p>
            <a:r>
              <a:rPr lang="en-US" dirty="0"/>
              <a:t>If you’re cool with the controls, give me a thumbs up! Any questions?</a:t>
            </a:r>
          </a:p>
          <a:p>
            <a:endParaRPr lang="en-US" dirty="0"/>
          </a:p>
          <a:p>
            <a:r>
              <a:rPr lang="en-US" dirty="0"/>
              <a:t>Share screen again</a:t>
            </a:r>
          </a:p>
          <a:p>
            <a:endParaRPr lang="en-US" dirty="0"/>
          </a:p>
        </p:txBody>
      </p:sp>
      <p:sp>
        <p:nvSpPr>
          <p:cNvPr id="4" name="Slide Number Placeholder 3"/>
          <p:cNvSpPr>
            <a:spLocks noGrp="1"/>
          </p:cNvSpPr>
          <p:nvPr>
            <p:ph type="sldNum" sz="quarter" idx="5"/>
          </p:nvPr>
        </p:nvSpPr>
        <p:spPr/>
        <p:txBody>
          <a:bodyPr/>
          <a:lstStyle/>
          <a:p>
            <a:fld id="{F90613BA-D6CD-4C8E-BA43-BFE9D2FB0B60}" type="slidenum">
              <a:rPr lang="en-US" smtClean="0"/>
              <a:t>2</a:t>
            </a:fld>
            <a:endParaRPr lang="en-US"/>
          </a:p>
        </p:txBody>
      </p:sp>
    </p:spTree>
    <p:extLst>
      <p:ext uri="{BB962C8B-B14F-4D97-AF65-F5344CB8AC3E}">
        <p14:creationId xmlns:p14="http://schemas.microsoft.com/office/powerpoint/2010/main" val="3695113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Shipping: Talk with other library staff about what will happen if the library closes due to the pandemic. </a:t>
            </a:r>
          </a:p>
          <a:p>
            <a:pPr lvl="1"/>
            <a:r>
              <a:rPr lang="en-US" sz="1200" kern="1200" dirty="0">
                <a:solidFill>
                  <a:schemeClr val="tx1"/>
                </a:solidFill>
                <a:effectLst/>
                <a:latin typeface="+mn-lt"/>
                <a:ea typeface="+mn-ea"/>
                <a:cs typeface="+mn-cs"/>
              </a:rPr>
              <a:t>Will library be accepting deliveries? </a:t>
            </a:r>
          </a:p>
          <a:p>
            <a:pPr lvl="1"/>
            <a:r>
              <a:rPr lang="en-US" sz="1200" kern="1200" dirty="0">
                <a:solidFill>
                  <a:schemeClr val="tx1"/>
                </a:solidFill>
                <a:effectLst/>
                <a:latin typeface="+mn-lt"/>
                <a:ea typeface="+mn-ea"/>
                <a:cs typeface="+mn-cs"/>
              </a:rPr>
              <a:t>Will staff involved with MFB still be given permission to get books to teachers? (delivery to school, curbside pickup for teachers, etc.)</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Provide an alternate shipping address to ICfL MFB coordinators (this will be on the form where you confirm partner enrollment numbers), as well as delivery instructions. This will ensure your books make it to you regardless of whether the library is open.</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 shipments of books from ICfL quarantine for at least three days. You might consider taking books to partners a few days early, so they can quarantine them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Literacy Event: 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 virtual workshops, such as the Ready for Kindergarten workshops some of you signed up for. We’ll come back to this one in a few minutes.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Book distributions, 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613BA-D6CD-4C8E-BA43-BFE9D2FB0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966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613BA-D6CD-4C8E-BA43-BFE9D2FB0B60}" type="slidenum">
              <a:rPr lang="en-US" smtClean="0"/>
              <a:t>25</a:t>
            </a:fld>
            <a:endParaRPr lang="en-US"/>
          </a:p>
        </p:txBody>
      </p:sp>
    </p:spTree>
    <p:extLst>
      <p:ext uri="{BB962C8B-B14F-4D97-AF65-F5344CB8AC3E}">
        <p14:creationId xmlns:p14="http://schemas.microsoft.com/office/powerpoint/2010/main" val="548273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Two main goals we want to maintain: 1) Get books in the home; 2) Maintain relationship between library staff and children</a:t>
            </a:r>
          </a:p>
          <a:p>
            <a:endParaRPr lang="en-US" dirty="0"/>
          </a:p>
          <a:p>
            <a:endParaRPr lang="en-US" dirty="0"/>
          </a:p>
          <a:p>
            <a:r>
              <a:rPr lang="en-US" dirty="0"/>
              <a:t>We’d like to avoid doing what we did last spring with dropping books off and letting teachers send books home with children. That is something we may need to do again in an emergency situation where schools are closed for more than a month, but let’s explore other options first.</a:t>
            </a:r>
          </a:p>
          <a:p>
            <a:endParaRPr lang="en-US" dirty="0"/>
          </a:p>
          <a:p>
            <a:r>
              <a:rPr lang="en-US" dirty="0"/>
              <a:t>Talk with your partners, and your library supervisors. Even if schools are allowing in-person visits, your library management team may not want you going in-person while community spread is high. </a:t>
            </a:r>
          </a:p>
          <a:p>
            <a:endParaRPr lang="en-US" dirty="0"/>
          </a:p>
          <a:p>
            <a:r>
              <a:rPr lang="en-US" dirty="0"/>
              <a:t>If schools are restricting visitors, ask if you could do your storytimes outside, while the weather permits. </a:t>
            </a:r>
          </a:p>
          <a:p>
            <a:endParaRPr lang="en-US" dirty="0"/>
          </a:p>
          <a:p>
            <a:r>
              <a:rPr lang="en-US" dirty="0"/>
              <a:t>Think through a typical visit from last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Determine book handling procedures with your partners, so that the fewest number of hands touch the books as possible, or use gloves. </a:t>
            </a:r>
            <a:r>
              <a:rPr lang="en-US" sz="1200" kern="1200" dirty="0">
                <a:solidFill>
                  <a:schemeClr val="tx1"/>
                </a:solidFill>
                <a:effectLst/>
                <a:latin typeface="+mn-lt"/>
                <a:ea typeface="+mn-ea"/>
                <a:cs typeface="+mn-cs"/>
              </a:rPr>
              <a:t>Meet with partners (virtually, phone call) prior to first visit to determine how books and Bookworms will be handed out in order to prevent unintended spread of germs on 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Wear a face covering when visiting community partners, take hand sanitizer.</a:t>
            </a:r>
          </a:p>
          <a:p>
            <a:pPr lvl="0"/>
            <a:r>
              <a:rPr lang="en-US" sz="1200" kern="1200" dirty="0">
                <a:solidFill>
                  <a:schemeClr val="tx1"/>
                </a:solidFill>
                <a:effectLst/>
                <a:latin typeface="+mn-lt"/>
                <a:ea typeface="+mn-ea"/>
                <a:cs typeface="+mn-cs"/>
              </a:rPr>
              <a:t>Limit storytime aids, such as puppets, scarves, shakers, flannel board pieces, etc. that will be handled by children; consider turning crafts into individually packaged “take and make” bags. </a:t>
            </a:r>
          </a:p>
          <a:p>
            <a:pPr lvl="0"/>
            <a:r>
              <a:rPr lang="en-US" sz="1200" kern="1200" dirty="0">
                <a:solidFill>
                  <a:schemeClr val="tx1"/>
                </a:solidFill>
                <a:effectLst/>
                <a:latin typeface="+mn-lt"/>
                <a:ea typeface="+mn-ea"/>
                <a:cs typeface="+mn-cs"/>
              </a:rPr>
              <a:t>Children may not be permitted to sit in a circle or group for storytimes; be prepared to do storytime while they are at their desks.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Virtual:</a:t>
            </a:r>
          </a:p>
          <a:p>
            <a:pPr lvl="1"/>
            <a:r>
              <a:rPr lang="en-US" sz="1200" kern="1200" dirty="0">
                <a:solidFill>
                  <a:schemeClr val="tx1"/>
                </a:solidFill>
                <a:effectLst/>
                <a:latin typeface="+mn-lt"/>
                <a:ea typeface="+mn-ea"/>
                <a:cs typeface="+mn-cs"/>
              </a:rPr>
              <a:t>Deliver books a few days ahead of your scheduled visit and stream your visit live via Zoom, Google Hangout, Skype, etc. Be sure to practice using the technology with teachers prior to visit! </a:t>
            </a:r>
          </a:p>
          <a:p>
            <a:pPr lvl="2"/>
            <a:r>
              <a:rPr lang="en-US" sz="1200" kern="1200" dirty="0">
                <a:solidFill>
                  <a:schemeClr val="tx1"/>
                </a:solidFill>
                <a:effectLst/>
                <a:latin typeface="+mn-lt"/>
                <a:ea typeface="+mn-ea"/>
                <a:cs typeface="+mn-cs"/>
              </a:rPr>
              <a:t>Find out from partners what kind of tech is available to them—</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computer with projector,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iPad,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laptop, etc.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Do teachers need to check out a laptop or iPad from library? Or a portable projector?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Do they have internet access, or would you need to provide a mobile hotspot, </a:t>
            </a:r>
          </a:p>
          <a:p>
            <a:pPr lvl="0"/>
            <a:r>
              <a:rPr lang="en-US" sz="1200" kern="1200" dirty="0">
                <a:solidFill>
                  <a:schemeClr val="tx1"/>
                </a:solidFill>
                <a:effectLst/>
                <a:latin typeface="+mn-lt"/>
                <a:ea typeface="+mn-ea"/>
                <a:cs typeface="+mn-cs"/>
              </a:rPr>
              <a:t>Is there any way to hook up an external speaker so kids can hear you better?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 a last resort you can record your storytime and allow teachers to share it with students and/or send home so students can view at home.</a:t>
            </a:r>
          </a:p>
          <a:p>
            <a:endParaRPr lang="en-US" dirty="0"/>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613BA-D6CD-4C8E-BA43-BFE9D2FB0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948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Locate this document in your materials.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613BA-D6CD-4C8E-BA43-BFE9D2FB0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39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Optional</a:t>
            </a:r>
          </a:p>
        </p:txBody>
      </p:sp>
      <p:sp>
        <p:nvSpPr>
          <p:cNvPr id="4" name="Slide Number Placeholder 3"/>
          <p:cNvSpPr>
            <a:spLocks noGrp="1"/>
          </p:cNvSpPr>
          <p:nvPr>
            <p:ph type="sldNum" sz="quarter" idx="5"/>
          </p:nvPr>
        </p:nvSpPr>
        <p:spPr/>
        <p:txBody>
          <a:bodyPr/>
          <a:lstStyle/>
          <a:p>
            <a:fld id="{F90613BA-D6CD-4C8E-BA43-BFE9D2FB0B60}" type="slidenum">
              <a:rPr lang="en-US" smtClean="0"/>
              <a:t>28</a:t>
            </a:fld>
            <a:endParaRPr lang="en-US"/>
          </a:p>
        </p:txBody>
      </p:sp>
    </p:spTree>
    <p:extLst>
      <p:ext uri="{BB962C8B-B14F-4D97-AF65-F5344CB8AC3E}">
        <p14:creationId xmlns:p14="http://schemas.microsoft.com/office/powerpoint/2010/main" val="1087237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Appendix photos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613BA-D6CD-4C8E-BA43-BFE9D2FB0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751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613BA-D6CD-4C8E-BA43-BFE9D2FB0B60}" type="slidenum">
              <a:rPr lang="en-US" smtClean="0"/>
              <a:t>30</a:t>
            </a:fld>
            <a:endParaRPr lang="en-US"/>
          </a:p>
        </p:txBody>
      </p:sp>
    </p:spTree>
    <p:extLst>
      <p:ext uri="{BB962C8B-B14F-4D97-AF65-F5344CB8AC3E}">
        <p14:creationId xmlns:p14="http://schemas.microsoft.com/office/powerpoint/2010/main" val="2454444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613BA-D6CD-4C8E-BA43-BFE9D2FB0B60}" type="slidenum">
              <a:rPr lang="en-US" smtClean="0"/>
              <a:t>31</a:t>
            </a:fld>
            <a:endParaRPr lang="en-US"/>
          </a:p>
        </p:txBody>
      </p:sp>
    </p:spTree>
    <p:extLst>
      <p:ext uri="{BB962C8B-B14F-4D97-AF65-F5344CB8AC3E}">
        <p14:creationId xmlns:p14="http://schemas.microsoft.com/office/powerpoint/2010/main" val="676605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613BA-D6CD-4C8E-BA43-BFE9D2FB0B60}" type="slidenum">
              <a:rPr lang="en-US" smtClean="0"/>
              <a:t>32</a:t>
            </a:fld>
            <a:endParaRPr lang="en-US"/>
          </a:p>
        </p:txBody>
      </p:sp>
    </p:spTree>
    <p:extLst>
      <p:ext uri="{BB962C8B-B14F-4D97-AF65-F5344CB8AC3E}">
        <p14:creationId xmlns:p14="http://schemas.microsoft.com/office/powerpoint/2010/main" val="284963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share</a:t>
            </a:r>
          </a:p>
          <a:p>
            <a:endParaRPr lang="en-US" dirty="0"/>
          </a:p>
          <a:p>
            <a:r>
              <a:rPr lang="en-US" dirty="0"/>
              <a:t>When you come back use the chat box to tell us if you are open for browsing, completely closed, doing curbside and/or browsing by appointment.</a:t>
            </a:r>
          </a:p>
        </p:txBody>
      </p:sp>
      <p:sp>
        <p:nvSpPr>
          <p:cNvPr id="4" name="Slide Number Placeholder 3"/>
          <p:cNvSpPr>
            <a:spLocks noGrp="1"/>
          </p:cNvSpPr>
          <p:nvPr>
            <p:ph type="sldNum" sz="quarter" idx="5"/>
          </p:nvPr>
        </p:nvSpPr>
        <p:spPr/>
        <p:txBody>
          <a:bodyPr/>
          <a:lstStyle/>
          <a:p>
            <a:fld id="{F90613BA-D6CD-4C8E-BA43-BFE9D2FB0B60}" type="slidenum">
              <a:rPr lang="en-US" smtClean="0"/>
              <a:t>33</a:t>
            </a:fld>
            <a:endParaRPr lang="en-US"/>
          </a:p>
        </p:txBody>
      </p:sp>
    </p:spTree>
    <p:extLst>
      <p:ext uri="{BB962C8B-B14F-4D97-AF65-F5344CB8AC3E}">
        <p14:creationId xmlns:p14="http://schemas.microsoft.com/office/powerpoint/2010/main" val="76220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who are a bit anxious or nervous, we hope you’ll feel more at ease and excited by the end of the training today.</a:t>
            </a:r>
          </a:p>
        </p:txBody>
      </p:sp>
      <p:sp>
        <p:nvSpPr>
          <p:cNvPr id="4" name="Slide Number Placeholder 3"/>
          <p:cNvSpPr>
            <a:spLocks noGrp="1"/>
          </p:cNvSpPr>
          <p:nvPr>
            <p:ph type="sldNum" sz="quarter" idx="5"/>
          </p:nvPr>
        </p:nvSpPr>
        <p:spPr/>
        <p:txBody>
          <a:bodyPr/>
          <a:lstStyle/>
          <a:p>
            <a:fld id="{F90613BA-D6CD-4C8E-BA43-BFE9D2FB0B60}" type="slidenum">
              <a:rPr lang="en-US" smtClean="0"/>
              <a:t>3</a:t>
            </a:fld>
            <a:endParaRPr lang="en-US"/>
          </a:p>
        </p:txBody>
      </p:sp>
    </p:spTree>
    <p:extLst>
      <p:ext uri="{BB962C8B-B14F-4D97-AF65-F5344CB8AC3E}">
        <p14:creationId xmlns:p14="http://schemas.microsoft.com/office/powerpoint/2010/main" val="1660696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Re-snip and paste</a:t>
            </a:r>
          </a:p>
        </p:txBody>
      </p:sp>
      <p:sp>
        <p:nvSpPr>
          <p:cNvPr id="4" name="Slide Number Placeholder 3"/>
          <p:cNvSpPr>
            <a:spLocks noGrp="1"/>
          </p:cNvSpPr>
          <p:nvPr>
            <p:ph type="sldNum" sz="quarter" idx="5"/>
          </p:nvPr>
        </p:nvSpPr>
        <p:spPr/>
        <p:txBody>
          <a:bodyPr/>
          <a:lstStyle/>
          <a:p>
            <a:fld id="{F90613BA-D6CD-4C8E-BA43-BFE9D2FB0B60}" type="slidenum">
              <a:rPr lang="en-US" smtClean="0"/>
              <a:t>35</a:t>
            </a:fld>
            <a:endParaRPr lang="en-US"/>
          </a:p>
        </p:txBody>
      </p:sp>
    </p:spTree>
    <p:extLst>
      <p:ext uri="{BB962C8B-B14F-4D97-AF65-F5344CB8AC3E}">
        <p14:creationId xmlns:p14="http://schemas.microsoft.com/office/powerpoint/2010/main" val="427651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Re-snip and paste</a:t>
            </a:r>
          </a:p>
        </p:txBody>
      </p:sp>
      <p:sp>
        <p:nvSpPr>
          <p:cNvPr id="4" name="Slide Number Placeholder 3"/>
          <p:cNvSpPr>
            <a:spLocks noGrp="1"/>
          </p:cNvSpPr>
          <p:nvPr>
            <p:ph type="sldNum" sz="quarter" idx="5"/>
          </p:nvPr>
        </p:nvSpPr>
        <p:spPr/>
        <p:txBody>
          <a:bodyPr/>
          <a:lstStyle/>
          <a:p>
            <a:fld id="{F90613BA-D6CD-4C8E-BA43-BFE9D2FB0B60}" type="slidenum">
              <a:rPr lang="en-US" smtClean="0"/>
              <a:t>36</a:t>
            </a:fld>
            <a:endParaRPr lang="en-US"/>
          </a:p>
        </p:txBody>
      </p:sp>
    </p:spTree>
    <p:extLst>
      <p:ext uri="{BB962C8B-B14F-4D97-AF65-F5344CB8AC3E}">
        <p14:creationId xmlns:p14="http://schemas.microsoft.com/office/powerpoint/2010/main" val="3447238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Re-snip and paste</a:t>
            </a:r>
          </a:p>
        </p:txBody>
      </p:sp>
      <p:sp>
        <p:nvSpPr>
          <p:cNvPr id="4" name="Slide Number Placeholder 3"/>
          <p:cNvSpPr>
            <a:spLocks noGrp="1"/>
          </p:cNvSpPr>
          <p:nvPr>
            <p:ph type="sldNum" sz="quarter" idx="5"/>
          </p:nvPr>
        </p:nvSpPr>
        <p:spPr/>
        <p:txBody>
          <a:bodyPr/>
          <a:lstStyle/>
          <a:p>
            <a:fld id="{F90613BA-D6CD-4C8E-BA43-BFE9D2FB0B60}" type="slidenum">
              <a:rPr lang="en-US" smtClean="0"/>
              <a:t>37</a:t>
            </a:fld>
            <a:endParaRPr lang="en-US"/>
          </a:p>
        </p:txBody>
      </p:sp>
    </p:spTree>
    <p:extLst>
      <p:ext uri="{BB962C8B-B14F-4D97-AF65-F5344CB8AC3E}">
        <p14:creationId xmlns:p14="http://schemas.microsoft.com/office/powerpoint/2010/main" val="1143532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Re-snip and paste</a:t>
            </a:r>
          </a:p>
        </p:txBody>
      </p:sp>
      <p:sp>
        <p:nvSpPr>
          <p:cNvPr id="4" name="Slide Number Placeholder 3"/>
          <p:cNvSpPr>
            <a:spLocks noGrp="1"/>
          </p:cNvSpPr>
          <p:nvPr>
            <p:ph type="sldNum" sz="quarter" idx="5"/>
          </p:nvPr>
        </p:nvSpPr>
        <p:spPr/>
        <p:txBody>
          <a:bodyPr/>
          <a:lstStyle/>
          <a:p>
            <a:fld id="{F90613BA-D6CD-4C8E-BA43-BFE9D2FB0B60}" type="slidenum">
              <a:rPr lang="en-US" smtClean="0"/>
              <a:t>38</a:t>
            </a:fld>
            <a:endParaRPr lang="en-US"/>
          </a:p>
        </p:txBody>
      </p:sp>
    </p:spTree>
    <p:extLst>
      <p:ext uri="{BB962C8B-B14F-4D97-AF65-F5344CB8AC3E}">
        <p14:creationId xmlns:p14="http://schemas.microsoft.com/office/powerpoint/2010/main" val="3577657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share.</a:t>
            </a:r>
          </a:p>
          <a:p>
            <a:endParaRPr lang="en-US" dirty="0"/>
          </a:p>
          <a:p>
            <a:r>
              <a:rPr lang="en-US" dirty="0"/>
              <a:t>When you come back, use the chat box to tell us if your closest schools are opening in person, online, or a hybrid.</a:t>
            </a:r>
          </a:p>
        </p:txBody>
      </p:sp>
      <p:sp>
        <p:nvSpPr>
          <p:cNvPr id="4" name="Slide Number Placeholder 3"/>
          <p:cNvSpPr>
            <a:spLocks noGrp="1"/>
          </p:cNvSpPr>
          <p:nvPr>
            <p:ph type="sldNum" sz="quarter" idx="5"/>
          </p:nvPr>
        </p:nvSpPr>
        <p:spPr/>
        <p:txBody>
          <a:bodyPr/>
          <a:lstStyle/>
          <a:p>
            <a:fld id="{F90613BA-D6CD-4C8E-BA43-BFE9D2FB0B60}" type="slidenum">
              <a:rPr lang="en-US" smtClean="0"/>
              <a:t>39</a:t>
            </a:fld>
            <a:endParaRPr lang="en-US"/>
          </a:p>
        </p:txBody>
      </p:sp>
    </p:spTree>
    <p:extLst>
      <p:ext uri="{BB962C8B-B14F-4D97-AF65-F5344CB8AC3E}">
        <p14:creationId xmlns:p14="http://schemas.microsoft.com/office/powerpoint/2010/main" val="1558439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613BA-D6CD-4C8E-BA43-BFE9D2FB0B60}" type="slidenum">
              <a:rPr lang="en-US" smtClean="0"/>
              <a:t>40</a:t>
            </a:fld>
            <a:endParaRPr lang="en-US"/>
          </a:p>
        </p:txBody>
      </p:sp>
    </p:spTree>
    <p:extLst>
      <p:ext uri="{BB962C8B-B14F-4D97-AF65-F5344CB8AC3E}">
        <p14:creationId xmlns:p14="http://schemas.microsoft.com/office/powerpoint/2010/main" val="1537948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 cards: Even more important to try to get cards issued to families. If school closes again, they may lose access to school libraries.</a:t>
            </a:r>
          </a:p>
          <a:p>
            <a:endParaRPr lang="en-US" dirty="0"/>
          </a:p>
          <a:p>
            <a:r>
              <a:rPr lang="en-US" dirty="0"/>
              <a:t>“Resources” are library resources such as </a:t>
            </a:r>
            <a:r>
              <a:rPr lang="en-US" sz="1200" kern="1200" dirty="0">
                <a:solidFill>
                  <a:schemeClr val="tx1"/>
                </a:solidFill>
                <a:effectLst/>
                <a:latin typeface="+mn-lt"/>
                <a:ea typeface="+mn-ea"/>
                <a:cs typeface="+mn-cs"/>
              </a:rPr>
              <a:t>virtual library cards, virtual storytime or early learning programming, e-books/audio books or other media for streaming, curbside pickup, information about how to access computers or Wi-Fi,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at-home learning resources, if you’ve pulled some of those together in a handy flyer or brochure, or have them listed on your website.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613BA-D6CD-4C8E-BA43-BFE9D2FB0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27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copy of plan to principal. Might want to invite principal to meeting.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613BA-D6CD-4C8E-BA43-BFE9D2FB0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949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Re-snip?</a:t>
            </a:r>
          </a:p>
        </p:txBody>
      </p:sp>
      <p:sp>
        <p:nvSpPr>
          <p:cNvPr id="4" name="Slide Number Placeholder 3"/>
          <p:cNvSpPr>
            <a:spLocks noGrp="1"/>
          </p:cNvSpPr>
          <p:nvPr>
            <p:ph type="sldNum" sz="quarter" idx="5"/>
          </p:nvPr>
        </p:nvSpPr>
        <p:spPr/>
        <p:txBody>
          <a:bodyPr/>
          <a:lstStyle/>
          <a:p>
            <a:fld id="{F90613BA-D6CD-4C8E-BA43-BFE9D2FB0B60}" type="slidenum">
              <a:rPr lang="en-US" smtClean="0"/>
              <a:t>45</a:t>
            </a:fld>
            <a:endParaRPr lang="en-US"/>
          </a:p>
        </p:txBody>
      </p:sp>
    </p:spTree>
    <p:extLst>
      <p:ext uri="{BB962C8B-B14F-4D97-AF65-F5344CB8AC3E}">
        <p14:creationId xmlns:p14="http://schemas.microsoft.com/office/powerpoint/2010/main" val="1260863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Re-snip?</a:t>
            </a:r>
          </a:p>
        </p:txBody>
      </p:sp>
      <p:sp>
        <p:nvSpPr>
          <p:cNvPr id="4" name="Slide Number Placeholder 3"/>
          <p:cNvSpPr>
            <a:spLocks noGrp="1"/>
          </p:cNvSpPr>
          <p:nvPr>
            <p:ph type="sldNum" sz="quarter" idx="5"/>
          </p:nvPr>
        </p:nvSpPr>
        <p:spPr/>
        <p:txBody>
          <a:bodyPr/>
          <a:lstStyle/>
          <a:p>
            <a:fld id="{F90613BA-D6CD-4C8E-BA43-BFE9D2FB0B60}" type="slidenum">
              <a:rPr lang="en-US" smtClean="0"/>
              <a:t>46</a:t>
            </a:fld>
            <a:endParaRPr lang="en-US"/>
          </a:p>
        </p:txBody>
      </p:sp>
    </p:spTree>
    <p:extLst>
      <p:ext uri="{BB962C8B-B14F-4D97-AF65-F5344CB8AC3E}">
        <p14:creationId xmlns:p14="http://schemas.microsoft.com/office/powerpoint/2010/main" val="3783920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your library, share whether this is first time library has participated, or if this is your first year you are participating, or if you are joining us to learn more about the program.</a:t>
            </a:r>
          </a:p>
        </p:txBody>
      </p:sp>
      <p:sp>
        <p:nvSpPr>
          <p:cNvPr id="4" name="Slide Number Placeholder 3"/>
          <p:cNvSpPr>
            <a:spLocks noGrp="1"/>
          </p:cNvSpPr>
          <p:nvPr>
            <p:ph type="sldNum" sz="quarter" idx="5"/>
          </p:nvPr>
        </p:nvSpPr>
        <p:spPr/>
        <p:txBody>
          <a:bodyPr/>
          <a:lstStyle/>
          <a:p>
            <a:fld id="{F90613BA-D6CD-4C8E-BA43-BFE9D2FB0B60}" type="slidenum">
              <a:rPr lang="en-US" smtClean="0"/>
              <a:t>5</a:t>
            </a:fld>
            <a:endParaRPr lang="en-US"/>
          </a:p>
        </p:txBody>
      </p:sp>
    </p:spTree>
    <p:extLst>
      <p:ext uri="{BB962C8B-B14F-4D97-AF65-F5344CB8AC3E}">
        <p14:creationId xmlns:p14="http://schemas.microsoft.com/office/powerpoint/2010/main" val="700106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Re-snip and paste</a:t>
            </a:r>
          </a:p>
        </p:txBody>
      </p:sp>
      <p:sp>
        <p:nvSpPr>
          <p:cNvPr id="4" name="Slide Number Placeholder 3"/>
          <p:cNvSpPr>
            <a:spLocks noGrp="1"/>
          </p:cNvSpPr>
          <p:nvPr>
            <p:ph type="sldNum" sz="quarter" idx="5"/>
          </p:nvPr>
        </p:nvSpPr>
        <p:spPr/>
        <p:txBody>
          <a:bodyPr/>
          <a:lstStyle/>
          <a:p>
            <a:fld id="{F90613BA-D6CD-4C8E-BA43-BFE9D2FB0B60}" type="slidenum">
              <a:rPr lang="en-US" smtClean="0"/>
              <a:t>47</a:t>
            </a:fld>
            <a:endParaRPr lang="en-US"/>
          </a:p>
        </p:txBody>
      </p:sp>
    </p:spTree>
    <p:extLst>
      <p:ext uri="{BB962C8B-B14F-4D97-AF65-F5344CB8AC3E}">
        <p14:creationId xmlns:p14="http://schemas.microsoft.com/office/powerpoint/2010/main" val="2620452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Re-snip?</a:t>
            </a:r>
          </a:p>
        </p:txBody>
      </p:sp>
      <p:sp>
        <p:nvSpPr>
          <p:cNvPr id="4" name="Slide Number Placeholder 3"/>
          <p:cNvSpPr>
            <a:spLocks noGrp="1"/>
          </p:cNvSpPr>
          <p:nvPr>
            <p:ph type="sldNum" sz="quarter" idx="5"/>
          </p:nvPr>
        </p:nvSpPr>
        <p:spPr/>
        <p:txBody>
          <a:bodyPr/>
          <a:lstStyle/>
          <a:p>
            <a:fld id="{F90613BA-D6CD-4C8E-BA43-BFE9D2FB0B60}" type="slidenum">
              <a:rPr lang="en-US" smtClean="0"/>
              <a:t>48</a:t>
            </a:fld>
            <a:endParaRPr lang="en-US"/>
          </a:p>
        </p:txBody>
      </p:sp>
    </p:spTree>
    <p:extLst>
      <p:ext uri="{BB962C8B-B14F-4D97-AF65-F5344CB8AC3E}">
        <p14:creationId xmlns:p14="http://schemas.microsoft.com/office/powerpoint/2010/main" val="1650436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96480">
              <a:lnSpc>
                <a:spcPct val="90000"/>
              </a:lnSpc>
              <a:spcBef>
                <a:spcPct val="0"/>
              </a:spcBef>
              <a:spcAft>
                <a:spcPct val="15000"/>
              </a:spcAft>
            </a:pPr>
            <a:r>
              <a:rPr lang="en-US" sz="3300" dirty="0"/>
              <a:t>Have not had time to put something together on virtual parent events, but hope to do that when things calm down in September/October…</a:t>
            </a:r>
          </a:p>
          <a:p>
            <a:pPr marL="0" lvl="1" defTabSz="996480">
              <a:lnSpc>
                <a:spcPct val="90000"/>
              </a:lnSpc>
              <a:spcBef>
                <a:spcPct val="0"/>
              </a:spcBef>
              <a:spcAft>
                <a:spcPct val="15000"/>
              </a:spcAft>
            </a:pPr>
            <a:endParaRPr lang="en-US" sz="3300" dirty="0"/>
          </a:p>
          <a:p>
            <a:pPr marL="0" lvl="1" defTabSz="996480">
              <a:lnSpc>
                <a:spcPct val="90000"/>
              </a:lnSpc>
              <a:spcBef>
                <a:spcPct val="0"/>
              </a:spcBef>
              <a:spcAft>
                <a:spcPct val="15000"/>
              </a:spcAft>
            </a:pPr>
            <a:r>
              <a:rPr lang="en-US" sz="3300" b="1" dirty="0"/>
              <a:t>Share screen for all these</a:t>
            </a:r>
          </a:p>
          <a:p>
            <a:pPr marL="0" lvl="1" defTabSz="996480">
              <a:lnSpc>
                <a:spcPct val="90000"/>
              </a:lnSpc>
              <a:spcBef>
                <a:spcPct val="0"/>
              </a:spcBef>
              <a:spcAft>
                <a:spcPct val="15000"/>
              </a:spcAft>
            </a:pPr>
            <a:r>
              <a:rPr lang="en-US" sz="3300" dirty="0"/>
              <a:t>Links to include in chat:</a:t>
            </a:r>
          </a:p>
          <a:p>
            <a:pPr marL="0" lvl="1" defTabSz="996480">
              <a:lnSpc>
                <a:spcPct val="90000"/>
              </a:lnSpc>
              <a:spcBef>
                <a:spcPct val="0"/>
              </a:spcBef>
              <a:spcAft>
                <a:spcPct val="15000"/>
              </a:spcAft>
            </a:pPr>
            <a:r>
              <a:rPr lang="en-US" sz="3300" dirty="0"/>
              <a:t>IAEYC Ready! for Kindergarten: https://idahoaeyc.org/ready </a:t>
            </a:r>
          </a:p>
          <a:p>
            <a:pPr marL="0" lvl="1" defTabSz="996480">
              <a:lnSpc>
                <a:spcPct val="90000"/>
              </a:lnSpc>
              <a:spcBef>
                <a:spcPct val="0"/>
              </a:spcBef>
              <a:spcAft>
                <a:spcPct val="15000"/>
              </a:spcAft>
            </a:pPr>
            <a:r>
              <a:rPr lang="en-US" sz="3300" dirty="0"/>
              <a:t>Summer Reading Google Doc with Salmon Library’s videos: https://docs.google.com/document/d/1jJlEdpMMTi-PNp_d8uS3qXESImsX9iGISJFlrhgG9CY/edit#</a:t>
            </a:r>
          </a:p>
          <a:p>
            <a:pPr marL="0" lvl="1" defTabSz="996480">
              <a:lnSpc>
                <a:spcPct val="90000"/>
              </a:lnSpc>
              <a:spcBef>
                <a:spcPct val="0"/>
              </a:spcBef>
              <a:spcAft>
                <a:spcPct val="15000"/>
              </a:spcAft>
            </a:pPr>
            <a:r>
              <a:rPr lang="en-US" sz="3300" dirty="0"/>
              <a:t>PDG-B5 videos: https://idahoaeyc.org/</a:t>
            </a:r>
          </a:p>
          <a:p>
            <a:endParaRPr lang="en-US" dirty="0"/>
          </a:p>
        </p:txBody>
      </p:sp>
      <p:sp>
        <p:nvSpPr>
          <p:cNvPr id="4" name="Slide Number Placeholder 3"/>
          <p:cNvSpPr>
            <a:spLocks noGrp="1"/>
          </p:cNvSpPr>
          <p:nvPr>
            <p:ph type="sldNum" sz="quarter" idx="5"/>
          </p:nvPr>
        </p:nvSpPr>
        <p:spPr/>
        <p:txBody>
          <a:bodyPr/>
          <a:lstStyle/>
          <a:p>
            <a:fld id="{F90613BA-D6CD-4C8E-BA43-BFE9D2FB0B60}" type="slidenum">
              <a:rPr lang="en-US" smtClean="0"/>
              <a:t>50</a:t>
            </a:fld>
            <a:endParaRPr lang="en-US"/>
          </a:p>
        </p:txBody>
      </p:sp>
    </p:spTree>
    <p:extLst>
      <p:ext uri="{BB962C8B-B14F-4D97-AF65-F5344CB8AC3E}">
        <p14:creationId xmlns:p14="http://schemas.microsoft.com/office/powerpoint/2010/main" val="12789652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year it’s Nov. 9 - 15</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393" indent="-294382">
              <a:spcBef>
                <a:spcPct val="30000"/>
              </a:spcBef>
              <a:defRPr sz="1200">
                <a:solidFill>
                  <a:schemeClr val="tx1"/>
                </a:solidFill>
                <a:latin typeface="Calibri" panose="020F0502020204030204" pitchFamily="34" charset="0"/>
              </a:defRPr>
            </a:lvl2pPr>
            <a:lvl3pPr marL="1177529" indent="-235506">
              <a:spcBef>
                <a:spcPct val="30000"/>
              </a:spcBef>
              <a:defRPr sz="1200">
                <a:solidFill>
                  <a:schemeClr val="tx1"/>
                </a:solidFill>
                <a:latin typeface="Calibri" panose="020F0502020204030204" pitchFamily="34" charset="0"/>
              </a:defRPr>
            </a:lvl3pPr>
            <a:lvl4pPr marL="1648540" indent="-235506">
              <a:spcBef>
                <a:spcPct val="30000"/>
              </a:spcBef>
              <a:defRPr sz="1200">
                <a:solidFill>
                  <a:schemeClr val="tx1"/>
                </a:solidFill>
                <a:latin typeface="Calibri" panose="020F0502020204030204" pitchFamily="34" charset="0"/>
              </a:defRPr>
            </a:lvl4pPr>
            <a:lvl5pPr marL="2119552" indent="-235506">
              <a:spcBef>
                <a:spcPct val="30000"/>
              </a:spcBef>
              <a:defRPr sz="1200">
                <a:solidFill>
                  <a:schemeClr val="tx1"/>
                </a:solidFill>
                <a:latin typeface="Calibri" panose="020F0502020204030204" pitchFamily="34" charset="0"/>
              </a:defRPr>
            </a:lvl5pPr>
            <a:lvl6pPr marL="2590564" indent="-235506" eaLnBrk="0" fontAlgn="base" hangingPunct="0">
              <a:spcBef>
                <a:spcPct val="30000"/>
              </a:spcBef>
              <a:spcAft>
                <a:spcPct val="0"/>
              </a:spcAft>
              <a:defRPr sz="1200">
                <a:solidFill>
                  <a:schemeClr val="tx1"/>
                </a:solidFill>
                <a:latin typeface="Calibri" panose="020F0502020204030204" pitchFamily="34" charset="0"/>
              </a:defRPr>
            </a:lvl6pPr>
            <a:lvl7pPr marL="3061575" indent="-235506" eaLnBrk="0" fontAlgn="base" hangingPunct="0">
              <a:spcBef>
                <a:spcPct val="30000"/>
              </a:spcBef>
              <a:spcAft>
                <a:spcPct val="0"/>
              </a:spcAft>
              <a:defRPr sz="1200">
                <a:solidFill>
                  <a:schemeClr val="tx1"/>
                </a:solidFill>
                <a:latin typeface="Calibri" panose="020F0502020204030204" pitchFamily="34" charset="0"/>
              </a:defRPr>
            </a:lvl7pPr>
            <a:lvl8pPr marL="3532587" indent="-235506" eaLnBrk="0" fontAlgn="base" hangingPunct="0">
              <a:spcBef>
                <a:spcPct val="30000"/>
              </a:spcBef>
              <a:spcAft>
                <a:spcPct val="0"/>
              </a:spcAft>
              <a:defRPr sz="1200">
                <a:solidFill>
                  <a:schemeClr val="tx1"/>
                </a:solidFill>
                <a:latin typeface="Calibri" panose="020F0502020204030204" pitchFamily="34" charset="0"/>
              </a:defRPr>
            </a:lvl8pPr>
            <a:lvl9pPr marL="4003598" indent="-235506"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52E86364-CA1A-4960-A6D7-BF3E4F88E29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59610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613BA-D6CD-4C8E-BA43-BFE9D2FB0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0740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3CF54-3FD1-4988-8EB0-5DE0E9E9BD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2063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613BA-D6CD-4C8E-BA43-BFE9D2FB0B60}" type="slidenum">
              <a:rPr lang="en-US" smtClean="0"/>
              <a:t>56</a:t>
            </a:fld>
            <a:endParaRPr lang="en-US"/>
          </a:p>
        </p:txBody>
      </p:sp>
    </p:spTree>
    <p:extLst>
      <p:ext uri="{BB962C8B-B14F-4D97-AF65-F5344CB8AC3E}">
        <p14:creationId xmlns:p14="http://schemas.microsoft.com/office/powerpoint/2010/main" val="253436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613BA-D6CD-4C8E-BA43-BFE9D2FB0B60}" type="slidenum">
              <a:rPr lang="en-US" smtClean="0"/>
              <a:t>7</a:t>
            </a:fld>
            <a:endParaRPr lang="en-US"/>
          </a:p>
        </p:txBody>
      </p:sp>
    </p:spTree>
    <p:extLst>
      <p:ext uri="{BB962C8B-B14F-4D97-AF65-F5344CB8AC3E}">
        <p14:creationId xmlns:p14="http://schemas.microsoft.com/office/powerpoint/2010/main" val="1950795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dirty="0"/>
              <a:t>Share screen</a:t>
            </a:r>
          </a:p>
          <a:p>
            <a:pPr rtl="0" eaLnBrk="1" latinLnBrk="0" hangingPunct="1"/>
            <a:endParaRPr lang="en-US" dirty="0"/>
          </a:p>
          <a:p>
            <a:pPr rtl="0" eaLnBrk="1" latinLnBrk="0" hangingPunct="1"/>
            <a:endParaRPr lang="en-US" dirty="0"/>
          </a:p>
        </p:txBody>
      </p:sp>
      <p:sp>
        <p:nvSpPr>
          <p:cNvPr id="4" name="Slide Number Placeholder 3"/>
          <p:cNvSpPr>
            <a:spLocks noGrp="1"/>
          </p:cNvSpPr>
          <p:nvPr>
            <p:ph type="sldNum" sz="quarter" idx="10"/>
          </p:nvPr>
        </p:nvSpPr>
        <p:spPr/>
        <p:txBody>
          <a:bodyPr/>
          <a:lstStyle/>
          <a:p>
            <a:fld id="{82B3CF54-3FD1-4988-8EB0-5DE0E9E9BDD0}" type="slidenum">
              <a:rPr lang="en-US" smtClean="0"/>
              <a:pPr/>
              <a:t>8</a:t>
            </a:fld>
            <a:endParaRPr lang="en-US"/>
          </a:p>
        </p:txBody>
      </p:sp>
    </p:spTree>
    <p:extLst>
      <p:ext uri="{BB962C8B-B14F-4D97-AF65-F5344CB8AC3E}">
        <p14:creationId xmlns:p14="http://schemas.microsoft.com/office/powerpoint/2010/main" val="303532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also have more limited access to school libraries this year.</a:t>
            </a:r>
          </a:p>
        </p:txBody>
      </p:sp>
      <p:sp>
        <p:nvSpPr>
          <p:cNvPr id="4" name="Slide Number Placeholder 3"/>
          <p:cNvSpPr>
            <a:spLocks noGrp="1"/>
          </p:cNvSpPr>
          <p:nvPr>
            <p:ph type="sldNum" sz="quarter" idx="5"/>
          </p:nvPr>
        </p:nvSpPr>
        <p:spPr/>
        <p:txBody>
          <a:bodyPr/>
          <a:lstStyle/>
          <a:p>
            <a:fld id="{F90613BA-D6CD-4C8E-BA43-BFE9D2FB0B60}" type="slidenum">
              <a:rPr lang="en-US" smtClean="0"/>
              <a:t>9</a:t>
            </a:fld>
            <a:endParaRPr lang="en-US"/>
          </a:p>
        </p:txBody>
      </p:sp>
    </p:spTree>
    <p:extLst>
      <p:ext uri="{BB962C8B-B14F-4D97-AF65-F5344CB8AC3E}">
        <p14:creationId xmlns:p14="http://schemas.microsoft.com/office/powerpoint/2010/main" val="1107630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Research-based</a:t>
            </a:r>
          </a:p>
        </p:txBody>
      </p:sp>
      <p:sp>
        <p:nvSpPr>
          <p:cNvPr id="4" name="Slide Number Placeholder 3"/>
          <p:cNvSpPr>
            <a:spLocks noGrp="1"/>
          </p:cNvSpPr>
          <p:nvPr>
            <p:ph type="sldNum" sz="quarter" idx="5"/>
          </p:nvPr>
        </p:nvSpPr>
        <p:spPr/>
        <p:txBody>
          <a:bodyPr/>
          <a:lstStyle/>
          <a:p>
            <a:fld id="{F90613BA-D6CD-4C8E-BA43-BFE9D2FB0B60}" type="slidenum">
              <a:rPr lang="en-US" smtClean="0"/>
              <a:t>10</a:t>
            </a:fld>
            <a:endParaRPr lang="en-US"/>
          </a:p>
        </p:txBody>
      </p:sp>
    </p:spTree>
    <p:extLst>
      <p:ext uri="{BB962C8B-B14F-4D97-AF65-F5344CB8AC3E}">
        <p14:creationId xmlns:p14="http://schemas.microsoft.com/office/powerpoint/2010/main" val="2182757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Unlisted outcome: Library staff develop personal relationships with community partners, children, and families.</a:t>
            </a:r>
          </a:p>
        </p:txBody>
      </p:sp>
      <p:sp>
        <p:nvSpPr>
          <p:cNvPr id="4" name="Slide Number Placeholder 3"/>
          <p:cNvSpPr>
            <a:spLocks noGrp="1"/>
          </p:cNvSpPr>
          <p:nvPr>
            <p:ph type="sldNum" sz="quarter" idx="5"/>
          </p:nvPr>
        </p:nvSpPr>
        <p:spPr/>
        <p:txBody>
          <a:bodyPr/>
          <a:lstStyle/>
          <a:p>
            <a:fld id="{F90613BA-D6CD-4C8E-BA43-BFE9D2FB0B60}" type="slidenum">
              <a:rPr lang="en-US" smtClean="0"/>
              <a:t>11</a:t>
            </a:fld>
            <a:endParaRPr lang="en-US"/>
          </a:p>
        </p:txBody>
      </p:sp>
    </p:spTree>
    <p:extLst>
      <p:ext uri="{BB962C8B-B14F-4D97-AF65-F5344CB8AC3E}">
        <p14:creationId xmlns:p14="http://schemas.microsoft.com/office/powerpoint/2010/main" val="3618890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8/24/2020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8/24/2020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8/24/2020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8/24/2020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8/24/2020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8/24/2020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8/24/2020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8/24/2020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8/24/2020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8/24/2020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27.png"/><Relationship Id="rId7" Type="http://schemas.openxmlformats.org/officeDocument/2006/relationships/diagramQuickStyle" Target="../diagrams/quickStyle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microsoft.com/office/2007/relationships/hdphoto" Target="../media/hdphoto5.wdp"/><Relationship Id="rId9" Type="http://schemas.microsoft.com/office/2007/relationships/diagramDrawing" Target="../diagrams/drawing8.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diagramDrawing" Target="../diagrams/drawing11.xml"/><Relationship Id="rId3" Type="http://schemas.openxmlformats.org/officeDocument/2006/relationships/image" Target="../media/image31.png"/><Relationship Id="rId7" Type="http://schemas.openxmlformats.org/officeDocument/2006/relationships/image" Target="../media/image28.png"/><Relationship Id="rId12" Type="http://schemas.openxmlformats.org/officeDocument/2006/relationships/diagramColors" Target="../diagrams/colors1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diagramQuickStyle" Target="../diagrams/quickStyle11.xml"/><Relationship Id="rId5" Type="http://schemas.openxmlformats.org/officeDocument/2006/relationships/image" Target="../media/image32.png"/><Relationship Id="rId15" Type="http://schemas.openxmlformats.org/officeDocument/2006/relationships/image" Target="../media/image34.jpg"/><Relationship Id="rId10" Type="http://schemas.openxmlformats.org/officeDocument/2006/relationships/diagramLayout" Target="../diagrams/layout11.xml"/><Relationship Id="rId4" Type="http://schemas.microsoft.com/office/2007/relationships/hdphoto" Target="../media/hdphoto7.wdp"/><Relationship Id="rId9" Type="http://schemas.openxmlformats.org/officeDocument/2006/relationships/diagramData" Target="../diagrams/data11.xml"/><Relationship Id="rId1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3.png"/><Relationship Id="rId7" Type="http://schemas.openxmlformats.org/officeDocument/2006/relationships/diagramColors" Target="../diagrams/colors1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5.pn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microsoft.com/office/2007/relationships/hdphoto" Target="../media/hdphoto11.wdp"/></Relationships>
</file>

<file path=ppt/slides/_rels/slide3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19.xml"/><Relationship Id="rId7" Type="http://schemas.openxmlformats.org/officeDocument/2006/relationships/image" Target="../media/image7.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21.xml"/><Relationship Id="rId7" Type="http://schemas.openxmlformats.org/officeDocument/2006/relationships/image" Target="../media/image7.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10" Type="http://schemas.openxmlformats.org/officeDocument/2006/relationships/image" Target="../media/image23.png"/><Relationship Id="rId4" Type="http://schemas.openxmlformats.org/officeDocument/2006/relationships/diagramLayout" Target="../diagrams/layout22.xml"/><Relationship Id="rId9"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7.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72.png"/><Relationship Id="rId7" Type="http://schemas.openxmlformats.org/officeDocument/2006/relationships/diagramColors" Target="../diagrams/colors25.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 Id="rId9" Type="http://schemas.openxmlformats.org/officeDocument/2006/relationships/image" Target="../media/image73.jp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hyperlink" Target="http://www.jotform.com/icfl/MFB-final-enrollment-numbers" TargetMode="Externa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diagramLayout" Target="../diagrams/layout26.xml"/><Relationship Id="rId7" Type="http://schemas.openxmlformats.org/officeDocument/2006/relationships/image" Target="../media/image1.pn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 Id="rId9" Type="http://schemas.openxmlformats.org/officeDocument/2006/relationships/image" Target="../media/image77.JP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microsoft.com/office/2007/relationships/hdphoto" Target="../media/hdphoto14.wdp"/></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6309F7F8-D777-4919-A046-EE70FB4CC763}"/>
              </a:ext>
            </a:extLst>
          </p:cNvPr>
          <p:cNvSpPr>
            <a:spLocks noGrp="1"/>
          </p:cNvSpPr>
          <p:nvPr>
            <p:ph type="ctrTitle"/>
          </p:nvPr>
        </p:nvSpPr>
        <p:spPr>
          <a:xfrm>
            <a:off x="1600200" y="4269282"/>
            <a:ext cx="8991600" cy="1264762"/>
          </a:xfrm>
        </p:spPr>
        <p:txBody>
          <a:bodyPr>
            <a:normAutofit/>
          </a:bodyPr>
          <a:lstStyle/>
          <a:p>
            <a:r>
              <a:rPr lang="en-US" sz="3200" dirty="0"/>
              <a:t>My first books</a:t>
            </a:r>
          </a:p>
        </p:txBody>
      </p:sp>
      <p:sp>
        <p:nvSpPr>
          <p:cNvPr id="3" name="Subtitle 2">
            <a:extLst>
              <a:ext uri="{FF2B5EF4-FFF2-40B4-BE49-F238E27FC236}">
                <a16:creationId xmlns:a16="http://schemas.microsoft.com/office/drawing/2014/main" id="{CBED330E-71F9-4C35-B3A8-C8C2D2A0976A}"/>
              </a:ext>
            </a:extLst>
          </p:cNvPr>
          <p:cNvSpPr>
            <a:spLocks noGrp="1"/>
          </p:cNvSpPr>
          <p:nvPr>
            <p:ph type="subTitle" idx="1"/>
          </p:nvPr>
        </p:nvSpPr>
        <p:spPr>
          <a:xfrm>
            <a:off x="2695194" y="5688535"/>
            <a:ext cx="6801612" cy="536125"/>
          </a:xfrm>
        </p:spPr>
        <p:txBody>
          <a:bodyPr>
            <a:normAutofit/>
          </a:bodyPr>
          <a:lstStyle/>
          <a:p>
            <a:pPr>
              <a:lnSpc>
                <a:spcPct val="90000"/>
              </a:lnSpc>
            </a:pPr>
            <a:r>
              <a:rPr lang="en-US" sz="1800" dirty="0">
                <a:solidFill>
                  <a:srgbClr val="FFFFFF"/>
                </a:solidFill>
              </a:rPr>
              <a:t>Helping libraries build capacity to serve their communities.</a:t>
            </a:r>
          </a:p>
        </p:txBody>
      </p:sp>
      <p:pic>
        <p:nvPicPr>
          <p:cNvPr id="5" name="Graphic 4">
            <a:extLst>
              <a:ext uri="{FF2B5EF4-FFF2-40B4-BE49-F238E27FC236}">
                <a16:creationId xmlns:a16="http://schemas.microsoft.com/office/drawing/2014/main" id="{B4132DAA-75CF-4F3D-90BA-5F3B9DC7F0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267" y="958845"/>
            <a:ext cx="10921466" cy="2663772"/>
          </a:xfrm>
          <a:prstGeom prst="rect">
            <a:avLst/>
          </a:prstGeom>
        </p:spPr>
      </p:pic>
      <p:pic>
        <p:nvPicPr>
          <p:cNvPr id="6" name="Picture 5">
            <a:extLst>
              <a:ext uri="{FF2B5EF4-FFF2-40B4-BE49-F238E27FC236}">
                <a16:creationId xmlns:a16="http://schemas.microsoft.com/office/drawing/2014/main" id="{AA0985C2-25BB-4629-B756-CF9B2EA05C5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00200" y="3964888"/>
            <a:ext cx="1832597" cy="1873549"/>
          </a:xfrm>
          <a:prstGeom prst="rect">
            <a:avLst/>
          </a:prstGeom>
        </p:spPr>
      </p:pic>
    </p:spTree>
    <p:extLst>
      <p:ext uri="{BB962C8B-B14F-4D97-AF65-F5344CB8AC3E}">
        <p14:creationId xmlns:p14="http://schemas.microsoft.com/office/powerpoint/2010/main" val="193720083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E284E7-7EC4-4097-8DF0-C5ACFF165533}"/>
              </a:ext>
            </a:extLst>
          </p:cNvPr>
          <p:cNvSpPr>
            <a:spLocks noGrp="1"/>
          </p:cNvSpPr>
          <p:nvPr>
            <p:ph type="title"/>
          </p:nvPr>
        </p:nvSpPr>
        <p:spPr>
          <a:xfrm>
            <a:off x="640080" y="2325511"/>
            <a:ext cx="3401568" cy="1851388"/>
          </a:xfrm>
          <a:solidFill>
            <a:srgbClr val="FFFFFF"/>
          </a:solidFill>
          <a:ln>
            <a:solidFill>
              <a:srgbClr val="262626"/>
            </a:solidFill>
          </a:ln>
        </p:spPr>
        <p:txBody>
          <a:bodyPr>
            <a:normAutofit/>
          </a:bodyPr>
          <a:lstStyle/>
          <a:p>
            <a:r>
              <a:rPr lang="en-US" sz="2600" dirty="0"/>
              <a:t>Why </a:t>
            </a:r>
            <a:r>
              <a:rPr lang="en-US" sz="2600" dirty="0" err="1"/>
              <a:t>icfl</a:t>
            </a:r>
            <a:r>
              <a:rPr lang="en-US" sz="2600" dirty="0"/>
              <a:t> </a:t>
            </a:r>
            <a:br>
              <a:rPr lang="en-US" sz="2600" dirty="0"/>
            </a:br>
            <a:r>
              <a:rPr lang="en-US" sz="2600" dirty="0"/>
              <a:t>invests in </a:t>
            </a:r>
            <a:br>
              <a:rPr lang="en-US" sz="2600" dirty="0"/>
            </a:br>
            <a:r>
              <a:rPr lang="en-US" sz="2600" b="1" dirty="0"/>
              <a:t>my first books:</a:t>
            </a:r>
            <a:endParaRPr lang="en-US" sz="2600" dirty="0"/>
          </a:p>
        </p:txBody>
      </p:sp>
      <p:sp useBgFill="1">
        <p:nvSpPr>
          <p:cNvPr id="12" name="Rectangle 11">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8D6A147-CCAF-4930-8D0F-CFE807368410}"/>
              </a:ext>
            </a:extLst>
          </p:cNvPr>
          <p:cNvGrpSpPr/>
          <p:nvPr/>
        </p:nvGrpSpPr>
        <p:grpSpPr>
          <a:xfrm>
            <a:off x="5378335" y="1365585"/>
            <a:ext cx="6151562" cy="3771240"/>
            <a:chOff x="5397500" y="1852589"/>
            <a:chExt cx="6151562" cy="2169570"/>
          </a:xfrm>
        </p:grpSpPr>
        <p:sp>
          <p:nvSpPr>
            <p:cNvPr id="6" name="Rectangle: Rounded Corners 5">
              <a:extLst>
                <a:ext uri="{FF2B5EF4-FFF2-40B4-BE49-F238E27FC236}">
                  <a16:creationId xmlns:a16="http://schemas.microsoft.com/office/drawing/2014/main" id="{DE0A4B3B-A238-4E24-BACF-99CF849D46B1}"/>
                </a:ext>
              </a:extLst>
            </p:cNvPr>
            <p:cNvSpPr/>
            <p:nvPr/>
          </p:nvSpPr>
          <p:spPr>
            <a:xfrm>
              <a:off x="5397500" y="1852589"/>
              <a:ext cx="6151562" cy="2119291"/>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8" name="Freeform: Shape 7">
              <a:extLst>
                <a:ext uri="{FF2B5EF4-FFF2-40B4-BE49-F238E27FC236}">
                  <a16:creationId xmlns:a16="http://schemas.microsoft.com/office/drawing/2014/main" id="{CAEB2846-9613-48D6-8259-617F67F0EABC}"/>
                </a:ext>
              </a:extLst>
            </p:cNvPr>
            <p:cNvSpPr/>
            <p:nvPr/>
          </p:nvSpPr>
          <p:spPr>
            <a:xfrm>
              <a:off x="5397500" y="1902868"/>
              <a:ext cx="5991125" cy="2119291"/>
            </a:xfrm>
            <a:custGeom>
              <a:avLst/>
              <a:gdLst>
                <a:gd name="connsiteX0" fmla="*/ 0 w 3701388"/>
                <a:gd name="connsiteY0" fmla="*/ 0 h 2119291"/>
                <a:gd name="connsiteX1" fmla="*/ 3701388 w 3701388"/>
                <a:gd name="connsiteY1" fmla="*/ 0 h 2119291"/>
                <a:gd name="connsiteX2" fmla="*/ 3701388 w 3701388"/>
                <a:gd name="connsiteY2" fmla="*/ 2119291 h 2119291"/>
                <a:gd name="connsiteX3" fmla="*/ 0 w 3701388"/>
                <a:gd name="connsiteY3" fmla="*/ 2119291 h 2119291"/>
                <a:gd name="connsiteX4" fmla="*/ 0 w 3701388"/>
                <a:gd name="connsiteY4" fmla="*/ 0 h 211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1388" h="2119291">
                  <a:moveTo>
                    <a:pt x="0" y="0"/>
                  </a:moveTo>
                  <a:lnTo>
                    <a:pt x="3701388" y="0"/>
                  </a:lnTo>
                  <a:lnTo>
                    <a:pt x="3701388" y="2119291"/>
                  </a:lnTo>
                  <a:lnTo>
                    <a:pt x="0" y="2119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24292" tIns="224292" rIns="224292" bIns="224292" numCol="1" spcCol="1270" anchor="ctr" anchorCtr="0">
              <a:noAutofit/>
            </a:bodyPr>
            <a:lstStyle/>
            <a:p>
              <a:pPr marL="0" lvl="0" indent="0" algn="l" defTabSz="622300">
                <a:lnSpc>
                  <a:spcPct val="100000"/>
                </a:lnSpc>
                <a:spcBef>
                  <a:spcPct val="0"/>
                </a:spcBef>
                <a:spcAft>
                  <a:spcPct val="35000"/>
                </a:spcAft>
                <a:buNone/>
              </a:pPr>
              <a:r>
                <a:rPr lang="en-US" sz="2400" b="1" kern="1200" dirty="0"/>
                <a:t>One possible remedy to the socioeconomic gaps in academic achievement is to make sure that children of  low-income families have access to high-quality,  age-appropriate books. Having books can facilitate children’s reading and shared reading between children and their caregivers. </a:t>
              </a:r>
              <a:endParaRPr lang="en-US" sz="2400" kern="1200" dirty="0"/>
            </a:p>
          </p:txBody>
        </p:sp>
      </p:grpSp>
      <p:sp>
        <p:nvSpPr>
          <p:cNvPr id="4" name="TextBox 3">
            <a:extLst>
              <a:ext uri="{FF2B5EF4-FFF2-40B4-BE49-F238E27FC236}">
                <a16:creationId xmlns:a16="http://schemas.microsoft.com/office/drawing/2014/main" id="{12619CB9-4548-4B00-B460-690BD0C583B7}"/>
              </a:ext>
            </a:extLst>
          </p:cNvPr>
          <p:cNvSpPr txBox="1"/>
          <p:nvPr/>
        </p:nvSpPr>
        <p:spPr>
          <a:xfrm>
            <a:off x="640080" y="4368800"/>
            <a:ext cx="3401568" cy="1477328"/>
          </a:xfrm>
          <a:prstGeom prst="rect">
            <a:avLst/>
          </a:prstGeom>
          <a:noFill/>
        </p:spPr>
        <p:txBody>
          <a:bodyPr wrap="square" rtlCol="0">
            <a:spAutoFit/>
          </a:bodyPr>
          <a:lstStyle/>
          <a:p>
            <a:r>
              <a:rPr lang="en-US" sz="2400" b="1" i="1" dirty="0"/>
              <a:t>Access to Print Materials: </a:t>
            </a:r>
            <a:br>
              <a:rPr lang="en-US" sz="2400" b="1" i="1" dirty="0"/>
            </a:br>
            <a:r>
              <a:rPr lang="en-US" sz="2400" b="1" i="1" dirty="0"/>
              <a:t>A Meta-Analysis</a:t>
            </a:r>
          </a:p>
          <a:p>
            <a:endParaRPr lang="en-US" dirty="0"/>
          </a:p>
        </p:txBody>
      </p:sp>
      <p:sp>
        <p:nvSpPr>
          <p:cNvPr id="9" name="Rectangle 8">
            <a:extLst>
              <a:ext uri="{FF2B5EF4-FFF2-40B4-BE49-F238E27FC236}">
                <a16:creationId xmlns:a16="http://schemas.microsoft.com/office/drawing/2014/main" id="{32F495C1-97DC-4C78-AADF-7BFF782FB50E}"/>
              </a:ext>
            </a:extLst>
          </p:cNvPr>
          <p:cNvSpPr/>
          <p:nvPr/>
        </p:nvSpPr>
        <p:spPr>
          <a:xfrm>
            <a:off x="5621866" y="5793702"/>
            <a:ext cx="6096000" cy="738664"/>
          </a:xfrm>
          <a:prstGeom prst="rect">
            <a:avLst/>
          </a:prstGeom>
        </p:spPr>
        <p:txBody>
          <a:bodyPr>
            <a:spAutoFit/>
          </a:bodyPr>
          <a:lstStyle/>
          <a:p>
            <a:r>
              <a:rPr lang="en-US" sz="1400" i="1" dirty="0"/>
              <a:t>(from “Access to Print Materials Improves Children’s Reading: A Meta-Analysis of 108 Most Relevant Studies Shows Positive Impacts,” Learning Point Associates, 2010. Study commissioned by Reading is Fundamental.)</a:t>
            </a:r>
            <a:endParaRPr lang="en-US" sz="1400" dirty="0"/>
          </a:p>
        </p:txBody>
      </p:sp>
      <p:pic>
        <p:nvPicPr>
          <p:cNvPr id="5" name="Picture 4">
            <a:extLst>
              <a:ext uri="{FF2B5EF4-FFF2-40B4-BE49-F238E27FC236}">
                <a16:creationId xmlns:a16="http://schemas.microsoft.com/office/drawing/2014/main" id="{BD631DE7-9954-4DDE-833D-252C69B3C357}"/>
              </a:ext>
            </a:extLst>
          </p:cNvPr>
          <p:cNvPicPr>
            <a:picLocks noChangeAspect="1"/>
          </p:cNvPicPr>
          <p:nvPr/>
        </p:nvPicPr>
        <p:blipFill>
          <a:blip r:embed="rId3"/>
          <a:stretch>
            <a:fillRect/>
          </a:stretch>
        </p:blipFill>
        <p:spPr>
          <a:xfrm>
            <a:off x="114747" y="6465721"/>
            <a:ext cx="1396105" cy="341406"/>
          </a:xfrm>
          <a:prstGeom prst="rect">
            <a:avLst/>
          </a:prstGeom>
        </p:spPr>
      </p:pic>
      <p:pic>
        <p:nvPicPr>
          <p:cNvPr id="7" name="Picture 6">
            <a:extLst>
              <a:ext uri="{FF2B5EF4-FFF2-40B4-BE49-F238E27FC236}">
                <a16:creationId xmlns:a16="http://schemas.microsoft.com/office/drawing/2014/main" id="{EF04903C-C882-42FE-A305-7FB873FB7D3C}"/>
              </a:ext>
            </a:extLst>
          </p:cNvPr>
          <p:cNvPicPr>
            <a:picLocks noChangeAspect="1"/>
          </p:cNvPicPr>
          <p:nvPr/>
        </p:nvPicPr>
        <p:blipFill>
          <a:blip r:embed="rId4"/>
          <a:stretch>
            <a:fillRect/>
          </a:stretch>
        </p:blipFill>
        <p:spPr>
          <a:xfrm>
            <a:off x="3992607" y="6038029"/>
            <a:ext cx="573074" cy="707197"/>
          </a:xfrm>
          <a:prstGeom prst="rect">
            <a:avLst/>
          </a:prstGeom>
        </p:spPr>
      </p:pic>
    </p:spTree>
    <p:extLst>
      <p:ext uri="{BB962C8B-B14F-4D97-AF65-F5344CB8AC3E}">
        <p14:creationId xmlns:p14="http://schemas.microsoft.com/office/powerpoint/2010/main" val="3799457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350C37-B3CD-4553-B426-A2B4D2F6A30C}"/>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sz="2600"/>
              <a:t>My first books outcomes</a:t>
            </a:r>
          </a:p>
        </p:txBody>
      </p:sp>
      <p:sp useBgFill="1">
        <p:nvSpPr>
          <p:cNvPr id="22" name="Rectangle 18">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3633444-1B5F-4EA4-AF19-3BB52ACDE65A}"/>
              </a:ext>
            </a:extLst>
          </p:cNvPr>
          <p:cNvGraphicFramePr>
            <a:graphicFrameLocks noGrp="1"/>
          </p:cNvGraphicFramePr>
          <p:nvPr>
            <p:ph idx="1"/>
            <p:extLst>
              <p:ext uri="{D42A27DB-BD31-4B8C-83A1-F6EECF244321}">
                <p14:modId xmlns:p14="http://schemas.microsoft.com/office/powerpoint/2010/main" val="1631494359"/>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A715BC49-080D-4B75-877E-63147A4DB9D7}"/>
              </a:ext>
            </a:extLst>
          </p:cNvPr>
          <p:cNvPicPr>
            <a:picLocks noChangeAspect="1"/>
          </p:cNvPicPr>
          <p:nvPr/>
        </p:nvPicPr>
        <p:blipFill>
          <a:blip r:embed="rId8"/>
          <a:stretch>
            <a:fillRect/>
          </a:stretch>
        </p:blipFill>
        <p:spPr>
          <a:xfrm>
            <a:off x="92169" y="6430475"/>
            <a:ext cx="1396105" cy="341406"/>
          </a:xfrm>
          <a:prstGeom prst="rect">
            <a:avLst/>
          </a:prstGeom>
        </p:spPr>
      </p:pic>
      <p:pic>
        <p:nvPicPr>
          <p:cNvPr id="4" name="Picture 3">
            <a:extLst>
              <a:ext uri="{FF2B5EF4-FFF2-40B4-BE49-F238E27FC236}">
                <a16:creationId xmlns:a16="http://schemas.microsoft.com/office/drawing/2014/main" id="{CB40BAF4-52A8-40D5-9213-52371386FD9C}"/>
              </a:ext>
            </a:extLst>
          </p:cNvPr>
          <p:cNvPicPr>
            <a:picLocks noChangeAspect="1"/>
          </p:cNvPicPr>
          <p:nvPr/>
        </p:nvPicPr>
        <p:blipFill>
          <a:blip r:embed="rId9"/>
          <a:stretch>
            <a:fillRect/>
          </a:stretch>
        </p:blipFill>
        <p:spPr>
          <a:xfrm>
            <a:off x="4041648" y="6064684"/>
            <a:ext cx="573074" cy="707197"/>
          </a:xfrm>
          <a:prstGeom prst="rect">
            <a:avLst/>
          </a:prstGeom>
        </p:spPr>
      </p:pic>
    </p:spTree>
    <p:extLst>
      <p:ext uri="{BB962C8B-B14F-4D97-AF65-F5344CB8AC3E}">
        <p14:creationId xmlns:p14="http://schemas.microsoft.com/office/powerpoint/2010/main" val="1408466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AD85578-1E4B-4014-9D52-E7689475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2">
              <a:alpha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3" name="Rectangle 32">
            <a:extLst>
              <a:ext uri="{FF2B5EF4-FFF2-40B4-BE49-F238E27FC236}">
                <a16:creationId xmlns:a16="http://schemas.microsoft.com/office/drawing/2014/main" id="{48550B3F-9390-4CA1-B3C8-91529289D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992161D9-A107-4194-9987-AA82EB1FC6A1}"/>
              </a:ext>
            </a:extLst>
          </p:cNvPr>
          <p:cNvPicPr>
            <a:picLocks noChangeAspect="1"/>
          </p:cNvPicPr>
          <p:nvPr/>
        </p:nvPicPr>
        <p:blipFill>
          <a:blip r:embed="rId3">
            <a:clrChange>
              <a:clrFrom>
                <a:srgbClr val="917F67"/>
              </a:clrFrom>
              <a:clrTo>
                <a:srgbClr val="917F67">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882934" y="1579682"/>
            <a:ext cx="3698636" cy="3698636"/>
          </a:xfrm>
          <a:prstGeom prst="rect">
            <a:avLst/>
          </a:prstGeom>
        </p:spPr>
      </p:pic>
      <p:sp>
        <p:nvSpPr>
          <p:cNvPr id="2" name="Title 1">
            <a:extLst>
              <a:ext uri="{FF2B5EF4-FFF2-40B4-BE49-F238E27FC236}">
                <a16:creationId xmlns:a16="http://schemas.microsoft.com/office/drawing/2014/main" id="{00239A74-038F-4764-AE26-B9EFA7BEF62F}"/>
              </a:ext>
            </a:extLst>
          </p:cNvPr>
          <p:cNvSpPr>
            <a:spLocks noGrp="1"/>
          </p:cNvSpPr>
          <p:nvPr>
            <p:ph type="title"/>
          </p:nvPr>
        </p:nvSpPr>
        <p:spPr>
          <a:xfrm>
            <a:off x="1949518" y="1804894"/>
            <a:ext cx="3632052" cy="3248211"/>
          </a:xfrm>
          <a:prstGeom prst="ellipse">
            <a:avLst/>
          </a:prstGeom>
          <a:noFill/>
          <a:ln>
            <a:noFill/>
          </a:ln>
        </p:spPr>
        <p:txBody>
          <a:bodyPr vert="horz" lIns="182880" tIns="182880" rIns="182880" bIns="182880" rtlCol="0" anchor="ctr" anchorCtr="1">
            <a:normAutofit/>
          </a:bodyPr>
          <a:lstStyle/>
          <a:p>
            <a:r>
              <a:rPr lang="en-US" sz="3200" b="1" kern="1200" cap="all" spc="200" baseline="0" dirty="0">
                <a:solidFill>
                  <a:schemeClr val="bg1"/>
                </a:solidFill>
                <a:latin typeface="+mj-lt"/>
                <a:ea typeface="+mj-ea"/>
                <a:cs typeface="+mj-cs"/>
              </a:rPr>
              <a:t>2020-2021</a:t>
            </a:r>
          </a:p>
        </p:txBody>
      </p:sp>
      <p:sp>
        <p:nvSpPr>
          <p:cNvPr id="7" name="Content Placeholder 9">
            <a:extLst>
              <a:ext uri="{FF2B5EF4-FFF2-40B4-BE49-F238E27FC236}">
                <a16:creationId xmlns:a16="http://schemas.microsoft.com/office/drawing/2014/main" id="{5211336C-28CE-4F77-AEB6-D3B30EEB33AE}"/>
              </a:ext>
            </a:extLst>
          </p:cNvPr>
          <p:cNvSpPr txBox="1">
            <a:spLocks/>
          </p:cNvSpPr>
          <p:nvPr/>
        </p:nvSpPr>
        <p:spPr>
          <a:xfrm>
            <a:off x="6679109" y="1819373"/>
            <a:ext cx="4665397" cy="3978788"/>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3600" dirty="0"/>
              <a:t>Sometimes I start a sentence, and I don’t even know where it’s going. I just hope I find it along the way. </a:t>
            </a:r>
          </a:p>
          <a:p>
            <a:pPr marL="0" indent="0">
              <a:buNone/>
            </a:pPr>
            <a:endParaRPr lang="en-US" sz="3600" dirty="0"/>
          </a:p>
          <a:p>
            <a:pPr marL="0" indent="0">
              <a:buNone/>
            </a:pPr>
            <a:r>
              <a:rPr lang="en-US" dirty="0"/>
              <a:t>~ Michael Scott, The Office</a:t>
            </a:r>
          </a:p>
        </p:txBody>
      </p:sp>
    </p:spTree>
    <p:extLst>
      <p:ext uri="{BB962C8B-B14F-4D97-AF65-F5344CB8AC3E}">
        <p14:creationId xmlns:p14="http://schemas.microsoft.com/office/powerpoint/2010/main" val="1480353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516AB818-1538-4C3C-907C-D9EBC02DD216}"/>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2600">
                <a:solidFill>
                  <a:schemeClr val="bg1"/>
                </a:solidFill>
              </a:rPr>
              <a:t>Connect with your partners!</a:t>
            </a:r>
          </a:p>
        </p:txBody>
      </p:sp>
      <p:graphicFrame>
        <p:nvGraphicFramePr>
          <p:cNvPr id="5" name="Content Placeholder 2">
            <a:extLst>
              <a:ext uri="{FF2B5EF4-FFF2-40B4-BE49-F238E27FC236}">
                <a16:creationId xmlns:a16="http://schemas.microsoft.com/office/drawing/2014/main" id="{B4A6C43C-0071-426E-91FB-A9CBFB9F55E2}"/>
              </a:ext>
            </a:extLst>
          </p:cNvPr>
          <p:cNvGraphicFramePr>
            <a:graphicFrameLocks noGrp="1"/>
          </p:cNvGraphicFramePr>
          <p:nvPr>
            <p:ph idx="1"/>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C85D229-B6CE-47C0-AB5D-C75B6AEEBC04}"/>
              </a:ext>
            </a:extLst>
          </p:cNvPr>
          <p:cNvPicPr>
            <a:picLocks noChangeAspect="1"/>
          </p:cNvPicPr>
          <p:nvPr/>
        </p:nvPicPr>
        <p:blipFill>
          <a:blip r:embed="rId8"/>
          <a:stretch>
            <a:fillRect/>
          </a:stretch>
        </p:blipFill>
        <p:spPr>
          <a:xfrm>
            <a:off x="11044191" y="5741026"/>
            <a:ext cx="941667" cy="966778"/>
          </a:xfrm>
          <a:prstGeom prst="rect">
            <a:avLst/>
          </a:prstGeom>
        </p:spPr>
      </p:pic>
    </p:spTree>
    <p:extLst>
      <p:ext uri="{BB962C8B-B14F-4D97-AF65-F5344CB8AC3E}">
        <p14:creationId xmlns:p14="http://schemas.microsoft.com/office/powerpoint/2010/main" val="1695955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163F4-6183-4740-A714-74282C011FC2}"/>
              </a:ext>
            </a:extLst>
          </p:cNvPr>
          <p:cNvSpPr>
            <a:spLocks noGrp="1"/>
          </p:cNvSpPr>
          <p:nvPr>
            <p:ph type="title"/>
          </p:nvPr>
        </p:nvSpPr>
        <p:spPr>
          <a:xfrm>
            <a:off x="643467" y="2528710"/>
            <a:ext cx="3363974" cy="1794933"/>
          </a:xfrm>
          <a:noFill/>
          <a:ln>
            <a:solidFill>
              <a:schemeClr val="bg1"/>
            </a:solidFill>
          </a:ln>
        </p:spPr>
        <p:txBody>
          <a:bodyPr wrap="square">
            <a:normAutofit/>
          </a:bodyPr>
          <a:lstStyle/>
          <a:p>
            <a:r>
              <a:rPr lang="en-US">
                <a:solidFill>
                  <a:schemeClr val="bg1"/>
                </a:solidFill>
              </a:rPr>
              <a:t>Requirements: </a:t>
            </a:r>
            <a:r>
              <a:rPr lang="en-US">
                <a:solidFill>
                  <a:schemeClr val="accent1"/>
                </a:solidFill>
              </a:rPr>
              <a:t>community partner</a:t>
            </a:r>
            <a:endParaRPr lang="en-US" dirty="0">
              <a:solidFill>
                <a:schemeClr val="accent1"/>
              </a:solidFill>
            </a:endParaRPr>
          </a:p>
        </p:txBody>
      </p:sp>
      <p:graphicFrame>
        <p:nvGraphicFramePr>
          <p:cNvPr id="5" name="Content Placeholder 2">
            <a:extLst>
              <a:ext uri="{FF2B5EF4-FFF2-40B4-BE49-F238E27FC236}">
                <a16:creationId xmlns:a16="http://schemas.microsoft.com/office/drawing/2014/main" id="{76F6C747-A490-4163-9042-909365344706}"/>
              </a:ext>
            </a:extLst>
          </p:cNvPr>
          <p:cNvGraphicFramePr>
            <a:graphicFrameLocks noGrp="1"/>
          </p:cNvGraphicFramePr>
          <p:nvPr>
            <p:ph idx="1"/>
            <p:extLst>
              <p:ext uri="{D42A27DB-BD31-4B8C-83A1-F6EECF244321}">
                <p14:modId xmlns:p14="http://schemas.microsoft.com/office/powerpoint/2010/main" val="4139633570"/>
              </p:ext>
            </p:extLst>
          </p:nvPr>
        </p:nvGraphicFramePr>
        <p:xfrm>
          <a:off x="5619750" y="417689"/>
          <a:ext cx="5607050" cy="601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B9776E2-7EC2-41D4-97B4-BB7E02B50619}"/>
              </a:ext>
            </a:extLst>
          </p:cNvPr>
          <p:cNvPicPr>
            <a:picLocks noChangeAspect="1"/>
          </p:cNvPicPr>
          <p:nvPr/>
        </p:nvPicPr>
        <p:blipFill>
          <a:blip r:embed="rId8"/>
          <a:stretch>
            <a:fillRect/>
          </a:stretch>
        </p:blipFill>
        <p:spPr>
          <a:xfrm>
            <a:off x="4007441" y="6068876"/>
            <a:ext cx="573074" cy="707197"/>
          </a:xfrm>
          <a:prstGeom prst="rect">
            <a:avLst/>
          </a:prstGeom>
        </p:spPr>
      </p:pic>
      <p:pic>
        <p:nvPicPr>
          <p:cNvPr id="8" name="Picture 7">
            <a:extLst>
              <a:ext uri="{FF2B5EF4-FFF2-40B4-BE49-F238E27FC236}">
                <a16:creationId xmlns:a16="http://schemas.microsoft.com/office/drawing/2014/main" id="{C2561C48-0E58-46F3-80B2-FFF62187691E}"/>
              </a:ext>
            </a:extLst>
          </p:cNvPr>
          <p:cNvPicPr>
            <a:picLocks noChangeAspect="1"/>
          </p:cNvPicPr>
          <p:nvPr/>
        </p:nvPicPr>
        <p:blipFill>
          <a:blip r:embed="rId9"/>
          <a:stretch>
            <a:fillRect/>
          </a:stretch>
        </p:blipFill>
        <p:spPr>
          <a:xfrm>
            <a:off x="10100033" y="5467889"/>
            <a:ext cx="941667" cy="966778"/>
          </a:xfrm>
          <a:prstGeom prst="rect">
            <a:avLst/>
          </a:prstGeom>
        </p:spPr>
      </p:pic>
      <p:pic>
        <p:nvPicPr>
          <p:cNvPr id="9" name="Picture 8">
            <a:extLst>
              <a:ext uri="{FF2B5EF4-FFF2-40B4-BE49-F238E27FC236}">
                <a16:creationId xmlns:a16="http://schemas.microsoft.com/office/drawing/2014/main" id="{BAC75078-BB05-4462-90C2-E4BFD6A711BF}"/>
              </a:ext>
            </a:extLst>
          </p:cNvPr>
          <p:cNvPicPr>
            <a:picLocks noChangeAspect="1"/>
          </p:cNvPicPr>
          <p:nvPr/>
        </p:nvPicPr>
        <p:blipFill>
          <a:blip r:embed="rId9"/>
          <a:stretch>
            <a:fillRect/>
          </a:stretch>
        </p:blipFill>
        <p:spPr>
          <a:xfrm>
            <a:off x="10102524" y="3426176"/>
            <a:ext cx="941667" cy="966778"/>
          </a:xfrm>
          <a:prstGeom prst="rect">
            <a:avLst/>
          </a:prstGeom>
        </p:spPr>
      </p:pic>
    </p:spTree>
    <p:extLst>
      <p:ext uri="{BB962C8B-B14F-4D97-AF65-F5344CB8AC3E}">
        <p14:creationId xmlns:p14="http://schemas.microsoft.com/office/powerpoint/2010/main" val="1854820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84A4FF-C49A-4315-B1A3-5AA95DB41C91}"/>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sz="2600"/>
              <a:t>Program requirements: summary</a:t>
            </a:r>
          </a:p>
        </p:txBody>
      </p:sp>
      <p:sp useBgFill="1">
        <p:nvSpPr>
          <p:cNvPr id="11" name="Rectangle 1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4DC1DC8-3751-41FA-8785-3AE21D1B76EB}"/>
              </a:ext>
            </a:extLst>
          </p:cNvPr>
          <p:cNvGraphicFramePr>
            <a:graphicFrameLocks noGrp="1"/>
          </p:cNvGraphicFramePr>
          <p:nvPr>
            <p:ph idx="1"/>
            <p:extLst>
              <p:ext uri="{D42A27DB-BD31-4B8C-83A1-F6EECF244321}">
                <p14:modId xmlns:p14="http://schemas.microsoft.com/office/powerpoint/2010/main" val="2208234251"/>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5288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Placeholder 9" descr="A group of people in a room&#10;&#10;Description automatically generated">
            <a:extLst>
              <a:ext uri="{FF2B5EF4-FFF2-40B4-BE49-F238E27FC236}">
                <a16:creationId xmlns:a16="http://schemas.microsoft.com/office/drawing/2014/main" id="{628221B3-9F23-412F-ABF6-DFB69A975B6B}"/>
              </a:ext>
            </a:extLst>
          </p:cNvPr>
          <p:cNvPicPr>
            <a:picLocks noGrp="1" noChangeAspect="1"/>
          </p:cNvPicPr>
          <p:nvPr>
            <p:ph type="pic" idx="1"/>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0000"/>
                    </a14:imgEffect>
                  </a14:imgLayer>
                </a14:imgProps>
              </a:ext>
            </a:extLst>
          </a:blip>
          <a:srcRect l="4968" t="9091" r="13634"/>
          <a:stretch/>
        </p:blipFill>
        <p:spPr>
          <a:xfrm>
            <a:off x="20" y="-609905"/>
            <a:ext cx="12519358" cy="7865059"/>
          </a:xfrm>
          <a:prstGeom prst="rect">
            <a:avLst/>
          </a:prstGeom>
        </p:spPr>
      </p:pic>
      <p:sp>
        <p:nvSpPr>
          <p:cNvPr id="4" name="Title 3">
            <a:extLst>
              <a:ext uri="{FF2B5EF4-FFF2-40B4-BE49-F238E27FC236}">
                <a16:creationId xmlns:a16="http://schemas.microsoft.com/office/drawing/2014/main" id="{D1795FD3-24B1-4CB4-9F4A-8F22218D9396}"/>
              </a:ext>
            </a:extLst>
          </p:cNvPr>
          <p:cNvSpPr>
            <a:spLocks noGrp="1"/>
          </p:cNvSpPr>
          <p:nvPr>
            <p:ph type="title"/>
          </p:nvPr>
        </p:nvSpPr>
        <p:spPr>
          <a:xfrm>
            <a:off x="791146" y="811411"/>
            <a:ext cx="2286000" cy="2286000"/>
          </a:xfrm>
          <a:prstGeom prst="roundRect">
            <a:avLst>
              <a:gd name="adj" fmla="val 14141"/>
            </a:avLst>
          </a:prstGeom>
          <a:solidFill>
            <a:srgbClr val="000000">
              <a:alpha val="75000"/>
            </a:srgbClr>
          </a:solidFill>
          <a:ln>
            <a:noFill/>
          </a:ln>
        </p:spPr>
        <p:txBody>
          <a:bodyPr vert="horz" lIns="182880" tIns="182880" rIns="182880" bIns="182880" rtlCol="0" anchor="ctr">
            <a:normAutofit/>
          </a:bodyPr>
          <a:lstStyle/>
          <a:p>
            <a:r>
              <a:rPr lang="en-US" sz="1500" kern="1200" cap="all" spc="200" baseline="0">
                <a:solidFill>
                  <a:srgbClr val="FFFFFF"/>
                </a:solidFill>
                <a:latin typeface="+mj-lt"/>
                <a:ea typeface="+mj-ea"/>
                <a:cs typeface="+mj-cs"/>
              </a:rPr>
              <a:t>Book distributions</a:t>
            </a:r>
          </a:p>
        </p:txBody>
      </p:sp>
      <p:sp>
        <p:nvSpPr>
          <p:cNvPr id="30" name="Rounded Rectangle 7">
            <a:extLst>
              <a:ext uri="{FF2B5EF4-FFF2-40B4-BE49-F238E27FC236}">
                <a16:creationId xmlns:a16="http://schemas.microsoft.com/office/drawing/2014/main" id="{FB5068B5-1FFD-4F57-A282-CAA68F32F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554" y="646819"/>
            <a:ext cx="2615184" cy="2615184"/>
          </a:xfrm>
          <a:prstGeom prst="roundRect">
            <a:avLst/>
          </a:prstGeom>
          <a:noFill/>
          <a:ln w="317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882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newspaper&#10;&#10;Description automatically generated">
            <a:extLst>
              <a:ext uri="{FF2B5EF4-FFF2-40B4-BE49-F238E27FC236}">
                <a16:creationId xmlns:a16="http://schemas.microsoft.com/office/drawing/2014/main" id="{74735D23-D374-44F4-828A-5571D51EB93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3168" r="1990" b="-1"/>
          <a:stretch/>
        </p:blipFill>
        <p:spPr>
          <a:xfrm>
            <a:off x="4650909" y="10"/>
            <a:ext cx="7541090" cy="6857989"/>
          </a:xfrm>
          <a:prstGeom prst="rect">
            <a:avLst/>
          </a:prstGeom>
        </p:spPr>
      </p:pic>
      <p:sp>
        <p:nvSpPr>
          <p:cNvPr id="1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163F4-6183-4740-A714-74282C011FC2}"/>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Requirements: </a:t>
            </a:r>
            <a:r>
              <a:rPr lang="en-US" dirty="0">
                <a:solidFill>
                  <a:schemeClr val="accent1"/>
                </a:solidFill>
              </a:rPr>
              <a:t>book distributions</a:t>
            </a:r>
          </a:p>
        </p:txBody>
      </p:sp>
      <p:graphicFrame>
        <p:nvGraphicFramePr>
          <p:cNvPr id="5" name="Content Placeholder 2">
            <a:extLst>
              <a:ext uri="{FF2B5EF4-FFF2-40B4-BE49-F238E27FC236}">
                <a16:creationId xmlns:a16="http://schemas.microsoft.com/office/drawing/2014/main" id="{76F6C747-A490-4163-9042-909365344706}"/>
              </a:ext>
            </a:extLst>
          </p:cNvPr>
          <p:cNvGraphicFramePr>
            <a:graphicFrameLocks noGrp="1"/>
          </p:cNvGraphicFramePr>
          <p:nvPr>
            <p:ph idx="1"/>
            <p:extLst>
              <p:ext uri="{D42A27DB-BD31-4B8C-83A1-F6EECF244321}">
                <p14:modId xmlns:p14="http://schemas.microsoft.com/office/powerpoint/2010/main" val="3507208225"/>
              </p:ext>
            </p:extLst>
          </p:nvPr>
        </p:nvGraphicFramePr>
        <p:xfrm>
          <a:off x="643468" y="2638044"/>
          <a:ext cx="3363974" cy="34156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83286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163F4-6183-4740-A714-74282C011FC2}"/>
              </a:ext>
            </a:extLst>
          </p:cNvPr>
          <p:cNvSpPr>
            <a:spLocks noGrp="1"/>
          </p:cNvSpPr>
          <p:nvPr>
            <p:ph type="title"/>
          </p:nvPr>
        </p:nvSpPr>
        <p:spPr>
          <a:xfrm>
            <a:off x="8184559" y="643467"/>
            <a:ext cx="3363974" cy="1728044"/>
          </a:xfrm>
          <a:noFill/>
          <a:ln>
            <a:solidFill>
              <a:schemeClr val="bg1"/>
            </a:solidFill>
          </a:ln>
        </p:spPr>
        <p:txBody>
          <a:bodyPr wrap="square">
            <a:normAutofit/>
          </a:bodyPr>
          <a:lstStyle/>
          <a:p>
            <a:r>
              <a:rPr lang="en-US" dirty="0">
                <a:solidFill>
                  <a:schemeClr val="bg1"/>
                </a:solidFill>
              </a:rPr>
              <a:t>Requirements: </a:t>
            </a:r>
            <a:r>
              <a:rPr lang="en-US" dirty="0">
                <a:solidFill>
                  <a:schemeClr val="accent1"/>
                </a:solidFill>
              </a:rPr>
              <a:t>book distributions</a:t>
            </a:r>
          </a:p>
        </p:txBody>
      </p:sp>
      <p:graphicFrame>
        <p:nvGraphicFramePr>
          <p:cNvPr id="5" name="Content Placeholder 2">
            <a:extLst>
              <a:ext uri="{FF2B5EF4-FFF2-40B4-BE49-F238E27FC236}">
                <a16:creationId xmlns:a16="http://schemas.microsoft.com/office/drawing/2014/main" id="{76F6C747-A490-4163-9042-909365344706}"/>
              </a:ext>
            </a:extLst>
          </p:cNvPr>
          <p:cNvGraphicFramePr>
            <a:graphicFrameLocks noGrp="1"/>
          </p:cNvGraphicFramePr>
          <p:nvPr>
            <p:ph idx="1"/>
            <p:extLst>
              <p:ext uri="{D42A27DB-BD31-4B8C-83A1-F6EECF244321}">
                <p14:modId xmlns:p14="http://schemas.microsoft.com/office/powerpoint/2010/main" val="3963310135"/>
              </p:ext>
            </p:extLst>
          </p:nvPr>
        </p:nvGraphicFramePr>
        <p:xfrm>
          <a:off x="8184558" y="2638044"/>
          <a:ext cx="3363974" cy="3415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11CBB61C-3E21-472A-A82A-8BEC99EC378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355346" y="759940"/>
            <a:ext cx="6855745" cy="53381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6543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163F4-6183-4740-A714-74282C011FC2}"/>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Requirements: </a:t>
            </a:r>
            <a:r>
              <a:rPr lang="en-US" dirty="0">
                <a:solidFill>
                  <a:schemeClr val="accent1"/>
                </a:solidFill>
              </a:rPr>
              <a:t>book distributions</a:t>
            </a:r>
          </a:p>
        </p:txBody>
      </p:sp>
      <p:graphicFrame>
        <p:nvGraphicFramePr>
          <p:cNvPr id="5" name="Content Placeholder 2">
            <a:extLst>
              <a:ext uri="{FF2B5EF4-FFF2-40B4-BE49-F238E27FC236}">
                <a16:creationId xmlns:a16="http://schemas.microsoft.com/office/drawing/2014/main" id="{76F6C747-A490-4163-9042-909365344706}"/>
              </a:ext>
            </a:extLst>
          </p:cNvPr>
          <p:cNvGraphicFramePr>
            <a:graphicFrameLocks noGrp="1"/>
          </p:cNvGraphicFramePr>
          <p:nvPr>
            <p:ph idx="1"/>
            <p:extLst>
              <p:ext uri="{D42A27DB-BD31-4B8C-83A1-F6EECF244321}">
                <p14:modId xmlns:p14="http://schemas.microsoft.com/office/powerpoint/2010/main" val="2839973521"/>
              </p:ext>
            </p:extLst>
          </p:nvPr>
        </p:nvGraphicFramePr>
        <p:xfrm>
          <a:off x="643468" y="2638044"/>
          <a:ext cx="3363974" cy="3415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D0AB2D80-EEA6-4C34-B4AB-67D8F9F9A7FA}"/>
              </a:ext>
            </a:extLst>
          </p:cNvPr>
          <p:cNvPicPr>
            <a:picLocks noChangeAspect="1"/>
          </p:cNvPicPr>
          <p:nvPr/>
        </p:nvPicPr>
        <p:blipFill rotWithShape="1">
          <a:blip r:embed="rId8"/>
          <a:srcRect t="2155"/>
          <a:stretch/>
        </p:blipFill>
        <p:spPr>
          <a:xfrm>
            <a:off x="4662311" y="0"/>
            <a:ext cx="7541091" cy="9226290"/>
          </a:xfrm>
          <a:prstGeom prst="rect">
            <a:avLst/>
          </a:prstGeom>
        </p:spPr>
      </p:pic>
      <p:pic>
        <p:nvPicPr>
          <p:cNvPr id="6" name="Picture 5">
            <a:extLst>
              <a:ext uri="{FF2B5EF4-FFF2-40B4-BE49-F238E27FC236}">
                <a16:creationId xmlns:a16="http://schemas.microsoft.com/office/drawing/2014/main" id="{77AA500C-64C6-49DD-8587-635C20F816C1}"/>
              </a:ext>
            </a:extLst>
          </p:cNvPr>
          <p:cNvPicPr>
            <a:picLocks noChangeAspect="1"/>
          </p:cNvPicPr>
          <p:nvPr/>
        </p:nvPicPr>
        <p:blipFill>
          <a:blip r:embed="rId9"/>
          <a:stretch>
            <a:fillRect/>
          </a:stretch>
        </p:blipFill>
        <p:spPr>
          <a:xfrm>
            <a:off x="3984749" y="6031147"/>
            <a:ext cx="516383" cy="640080"/>
          </a:xfrm>
          <a:prstGeom prst="rect">
            <a:avLst/>
          </a:prstGeom>
        </p:spPr>
      </p:pic>
    </p:spTree>
    <p:extLst>
      <p:ext uri="{BB962C8B-B14F-4D97-AF65-F5344CB8AC3E}">
        <p14:creationId xmlns:p14="http://schemas.microsoft.com/office/powerpoint/2010/main" val="1141169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screenshot of a flat screen television&#10;&#10;Description automatically generated">
            <a:extLst>
              <a:ext uri="{FF2B5EF4-FFF2-40B4-BE49-F238E27FC236}">
                <a16:creationId xmlns:a16="http://schemas.microsoft.com/office/drawing/2014/main" id="{361DA132-876D-45FF-9037-4471FD4ACDA6}"/>
              </a:ext>
            </a:extLst>
          </p:cNvPr>
          <p:cNvPicPr>
            <a:picLocks noChangeAspect="1"/>
          </p:cNvPicPr>
          <p:nvPr/>
        </p:nvPicPr>
        <p:blipFill rotWithShape="1">
          <a:blip r:embed="rId3"/>
          <a:srcRect l="228" t="4510" r="569"/>
          <a:stretch/>
        </p:blipFill>
        <p:spPr>
          <a:xfrm>
            <a:off x="989468" y="125260"/>
            <a:ext cx="10154782" cy="6642952"/>
          </a:xfrm>
          <a:prstGeom prst="rect">
            <a:avLst/>
          </a:prstGeom>
        </p:spPr>
      </p:pic>
    </p:spTree>
    <p:extLst>
      <p:ext uri="{BB962C8B-B14F-4D97-AF65-F5344CB8AC3E}">
        <p14:creationId xmlns:p14="http://schemas.microsoft.com/office/powerpoint/2010/main" val="2554559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311C060A-DC61-454E-8A6E-4728D7C3C3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86192" y="203482"/>
            <a:ext cx="3917373" cy="2971800"/>
          </a:xfrm>
          <a:prstGeom prst="rect">
            <a:avLst/>
          </a:prstGeom>
        </p:spPr>
      </p:pic>
      <p:pic>
        <p:nvPicPr>
          <p:cNvPr id="5" name="Picture 4">
            <a:extLst>
              <a:ext uri="{FF2B5EF4-FFF2-40B4-BE49-F238E27FC236}">
                <a16:creationId xmlns:a16="http://schemas.microsoft.com/office/drawing/2014/main" id="{A93A6E0D-0F14-4E40-A064-9FFA6807F2B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173023" y="3746500"/>
            <a:ext cx="3943709" cy="2971800"/>
          </a:xfrm>
          <a:prstGeom prst="rect">
            <a:avLst/>
          </a:prstGeom>
        </p:spPr>
      </p:pic>
      <p:pic>
        <p:nvPicPr>
          <p:cNvPr id="11" name="Picture 10">
            <a:extLst>
              <a:ext uri="{FF2B5EF4-FFF2-40B4-BE49-F238E27FC236}">
                <a16:creationId xmlns:a16="http://schemas.microsoft.com/office/drawing/2014/main" id="{88F1FF05-D161-4510-A2D5-FFAC4FEA8B3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610208" y="783370"/>
            <a:ext cx="4938324" cy="3845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6" name="Content Placeholder 2">
            <a:extLst>
              <a:ext uri="{FF2B5EF4-FFF2-40B4-BE49-F238E27FC236}">
                <a16:creationId xmlns:a16="http://schemas.microsoft.com/office/drawing/2014/main" id="{120A9912-A4B2-4C68-8AFF-ECDBF72B7997}"/>
              </a:ext>
            </a:extLst>
          </p:cNvPr>
          <p:cNvGraphicFramePr>
            <a:graphicFrameLocks/>
          </p:cNvGraphicFramePr>
          <p:nvPr/>
        </p:nvGraphicFramePr>
        <p:xfrm>
          <a:off x="6610208" y="3175282"/>
          <a:ext cx="4938324" cy="43137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 name="Picture 3" descr="A picture containing text, book&#10;&#10;Description automatically generated">
            <a:extLst>
              <a:ext uri="{FF2B5EF4-FFF2-40B4-BE49-F238E27FC236}">
                <a16:creationId xmlns:a16="http://schemas.microsoft.com/office/drawing/2014/main" id="{102DE81A-04DF-40FE-96F6-C9FCCEBCA10E}"/>
              </a:ext>
            </a:extLst>
          </p:cNvPr>
          <p:cNvPicPr>
            <a:picLocks noChangeAspect="1"/>
          </p:cNvPicPr>
          <p:nvPr/>
        </p:nvPicPr>
        <p:blipFill>
          <a:blip r:embed="rId14"/>
          <a:stretch>
            <a:fillRect/>
          </a:stretch>
        </p:blipFill>
        <p:spPr>
          <a:xfrm>
            <a:off x="6357206" y="314752"/>
            <a:ext cx="3219914" cy="2439133"/>
          </a:xfrm>
          <a:prstGeom prst="rect">
            <a:avLst/>
          </a:prstGeom>
        </p:spPr>
      </p:pic>
      <p:pic>
        <p:nvPicPr>
          <p:cNvPr id="7" name="Picture 6" descr="A close up of a logo&#10;&#10;Description automatically generated">
            <a:extLst>
              <a:ext uri="{FF2B5EF4-FFF2-40B4-BE49-F238E27FC236}">
                <a16:creationId xmlns:a16="http://schemas.microsoft.com/office/drawing/2014/main" id="{92475071-6ADB-4805-B0CB-463C21C1FC2E}"/>
              </a:ext>
            </a:extLst>
          </p:cNvPr>
          <p:cNvPicPr>
            <a:picLocks noChangeAspect="1"/>
          </p:cNvPicPr>
          <p:nvPr/>
        </p:nvPicPr>
        <p:blipFill>
          <a:blip r:embed="rId15"/>
          <a:stretch>
            <a:fillRect/>
          </a:stretch>
        </p:blipFill>
        <p:spPr>
          <a:xfrm>
            <a:off x="9731514" y="1098386"/>
            <a:ext cx="2338997" cy="3215116"/>
          </a:xfrm>
          <a:prstGeom prst="rect">
            <a:avLst/>
          </a:prstGeom>
        </p:spPr>
      </p:pic>
    </p:spTree>
    <p:extLst>
      <p:ext uri="{BB962C8B-B14F-4D97-AF65-F5344CB8AC3E}">
        <p14:creationId xmlns:p14="http://schemas.microsoft.com/office/powerpoint/2010/main" val="261456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0158"/>
          <a:stretch/>
        </p:blipFill>
        <p:spPr>
          <a:xfrm>
            <a:off x="3213975" y="228600"/>
            <a:ext cx="5972013" cy="5945304"/>
          </a:xfrm>
          <a:prstGeom prst="rect">
            <a:avLst/>
          </a:prstGeom>
        </p:spPr>
      </p:pic>
      <p:pic>
        <p:nvPicPr>
          <p:cNvPr id="16" name="Picture 15">
            <a:extLst>
              <a:ext uri="{FF2B5EF4-FFF2-40B4-BE49-F238E27FC236}">
                <a16:creationId xmlns:a16="http://schemas.microsoft.com/office/drawing/2014/main" id="{032006F6-095F-4DE2-9D74-1D65BC1AE344}"/>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2039976" y="1524000"/>
            <a:ext cx="970280" cy="485140"/>
          </a:xfrm>
          <a:prstGeom prst="rect">
            <a:avLst/>
          </a:prstGeom>
        </p:spPr>
      </p:pic>
      <p:pic>
        <p:nvPicPr>
          <p:cNvPr id="17" name="Picture 16">
            <a:extLst>
              <a:ext uri="{FF2B5EF4-FFF2-40B4-BE49-F238E27FC236}">
                <a16:creationId xmlns:a16="http://schemas.microsoft.com/office/drawing/2014/main" id="{12E4A292-75E3-4AF4-A8CC-286E25D8A513}"/>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2039976" y="2071189"/>
            <a:ext cx="970280" cy="485140"/>
          </a:xfrm>
          <a:prstGeom prst="rect">
            <a:avLst/>
          </a:prstGeom>
        </p:spPr>
      </p:pic>
      <p:pic>
        <p:nvPicPr>
          <p:cNvPr id="18" name="Picture 17">
            <a:extLst>
              <a:ext uri="{FF2B5EF4-FFF2-40B4-BE49-F238E27FC236}">
                <a16:creationId xmlns:a16="http://schemas.microsoft.com/office/drawing/2014/main" id="{F1F6FDB5-2488-48E0-9BFF-16467F2F56AB}"/>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2039976" y="2755901"/>
            <a:ext cx="970280" cy="485140"/>
          </a:xfrm>
          <a:prstGeom prst="rect">
            <a:avLst/>
          </a:prstGeom>
        </p:spPr>
      </p:pic>
      <p:pic>
        <p:nvPicPr>
          <p:cNvPr id="19" name="Picture 18">
            <a:extLst>
              <a:ext uri="{FF2B5EF4-FFF2-40B4-BE49-F238E27FC236}">
                <a16:creationId xmlns:a16="http://schemas.microsoft.com/office/drawing/2014/main" id="{C4A907BB-9878-4F2D-AAEE-F80020A79D2F}"/>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2027585" y="3421381"/>
            <a:ext cx="970280" cy="485140"/>
          </a:xfrm>
          <a:prstGeom prst="rect">
            <a:avLst/>
          </a:prstGeom>
        </p:spPr>
      </p:pic>
      <p:pic>
        <p:nvPicPr>
          <p:cNvPr id="20" name="Picture 19">
            <a:extLst>
              <a:ext uri="{FF2B5EF4-FFF2-40B4-BE49-F238E27FC236}">
                <a16:creationId xmlns:a16="http://schemas.microsoft.com/office/drawing/2014/main" id="{A146748F-8DC0-4C93-85C0-C890732810B9}"/>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2039976" y="3754121"/>
            <a:ext cx="970280" cy="485140"/>
          </a:xfrm>
          <a:prstGeom prst="rect">
            <a:avLst/>
          </a:prstGeom>
        </p:spPr>
      </p:pic>
      <p:pic>
        <p:nvPicPr>
          <p:cNvPr id="21" name="Picture 20">
            <a:extLst>
              <a:ext uri="{FF2B5EF4-FFF2-40B4-BE49-F238E27FC236}">
                <a16:creationId xmlns:a16="http://schemas.microsoft.com/office/drawing/2014/main" id="{19B2DBB8-F31E-4ABC-8ED0-CB7E4D7FAD5E}"/>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2039976" y="4086861"/>
            <a:ext cx="970280" cy="485140"/>
          </a:xfrm>
          <a:prstGeom prst="rect">
            <a:avLst/>
          </a:prstGeom>
        </p:spPr>
      </p:pic>
      <p:sp>
        <p:nvSpPr>
          <p:cNvPr id="24" name="Rectangle: Rounded Corners 23">
            <a:extLst>
              <a:ext uri="{FF2B5EF4-FFF2-40B4-BE49-F238E27FC236}">
                <a16:creationId xmlns:a16="http://schemas.microsoft.com/office/drawing/2014/main" id="{357F5FD6-8CD6-4066-8B2F-CF63B31BB395}"/>
              </a:ext>
            </a:extLst>
          </p:cNvPr>
          <p:cNvSpPr/>
          <p:nvPr/>
        </p:nvSpPr>
        <p:spPr>
          <a:xfrm>
            <a:off x="6096000" y="4953000"/>
            <a:ext cx="4191000" cy="1752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Rectangle 7"/>
          <p:cNvSpPr>
            <a:spLocks noChangeArrowheads="1"/>
          </p:cNvSpPr>
          <p:nvPr/>
        </p:nvSpPr>
        <p:spPr bwMode="auto">
          <a:xfrm>
            <a:off x="6199981" y="4953000"/>
            <a:ext cx="5562600" cy="2185117"/>
          </a:xfrm>
          <a:prstGeom prst="rect">
            <a:avLst/>
          </a:prstGeom>
          <a:noFill/>
          <a:ln w="9525">
            <a:noFill/>
            <a:miter lim="800000"/>
            <a:headEnd/>
            <a:tailEnd/>
          </a:ln>
          <a:effectLst/>
        </p:spPr>
        <p:txBody>
          <a:bodyPr vert="horz" wrap="square" lIns="0" tIns="304704" rIns="0" bIns="0" numCol="1" anchor="ctr" anchorCtr="0" compatLnSpc="1">
            <a:prstTxWarp prst="textNoShape">
              <a:avLst/>
            </a:prstTxWarp>
            <a:spAutoFit/>
          </a:bodyPr>
          <a:lstStyle/>
          <a:p>
            <a:pPr defTabSz="914400" fontAlgn="base">
              <a:spcBef>
                <a:spcPct val="0"/>
              </a:spcBef>
              <a:spcAft>
                <a:spcPct val="0"/>
              </a:spcAft>
            </a:pPr>
            <a:r>
              <a:rPr lang="en-US" sz="3600" b="1" dirty="0">
                <a:solidFill>
                  <a:schemeClr val="accent3"/>
                </a:solidFill>
                <a:ea typeface="Times New Roman" pitchFamily="18" charset="0"/>
                <a:cs typeface="Lucida Sans Unicode" pitchFamily="34" charset="0"/>
              </a:rPr>
              <a:t>Cover Letters with  shipment of books</a:t>
            </a:r>
          </a:p>
          <a:p>
            <a:pPr defTabSz="914400" fontAlgn="base">
              <a:spcBef>
                <a:spcPct val="0"/>
              </a:spcBef>
              <a:spcAft>
                <a:spcPct val="0"/>
              </a:spcAft>
            </a:pPr>
            <a:endParaRPr lang="en-US" sz="3200" dirty="0">
              <a:solidFill>
                <a:srgbClr val="17365D"/>
              </a:solidFill>
              <a:latin typeface="+mj-lt"/>
              <a:ea typeface="Times New Roman" pitchFamily="18" charset="0"/>
              <a:cs typeface="Lucida Sans Unicode" pitchFamily="34" charset="0"/>
            </a:endParaRPr>
          </a:p>
          <a:p>
            <a:pPr defTabSz="914400" fontAlgn="base">
              <a:spcBef>
                <a:spcPct val="0"/>
              </a:spcBef>
              <a:spcAft>
                <a:spcPct val="0"/>
              </a:spcAft>
            </a:pPr>
            <a:endParaRPr lang="en-US" b="1" dirty="0">
              <a:solidFill>
                <a:srgbClr val="365F91"/>
              </a:solidFill>
              <a:latin typeface="+mj-lt"/>
              <a:ea typeface="Times New Roman" pitchFamily="18" charset="0"/>
              <a:cs typeface="Times New Roman" pitchFamily="18" charset="0"/>
            </a:endParaRPr>
          </a:p>
        </p:txBody>
      </p:sp>
    </p:spTree>
    <p:extLst>
      <p:ext uri="{BB962C8B-B14F-4D97-AF65-F5344CB8AC3E}">
        <p14:creationId xmlns:p14="http://schemas.microsoft.com/office/powerpoint/2010/main" val="2091539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163F4-6183-4740-A714-74282C011FC2}"/>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Requirements: </a:t>
            </a:r>
            <a:r>
              <a:rPr lang="en-US" dirty="0">
                <a:solidFill>
                  <a:schemeClr val="accent1"/>
                </a:solidFill>
              </a:rPr>
              <a:t>book distributions</a:t>
            </a:r>
          </a:p>
        </p:txBody>
      </p:sp>
      <p:graphicFrame>
        <p:nvGraphicFramePr>
          <p:cNvPr id="5" name="Content Placeholder 2">
            <a:extLst>
              <a:ext uri="{FF2B5EF4-FFF2-40B4-BE49-F238E27FC236}">
                <a16:creationId xmlns:a16="http://schemas.microsoft.com/office/drawing/2014/main" id="{76F6C747-A490-4163-9042-909365344706}"/>
              </a:ext>
            </a:extLst>
          </p:cNvPr>
          <p:cNvGraphicFramePr>
            <a:graphicFrameLocks noGrp="1"/>
          </p:cNvGraphicFramePr>
          <p:nvPr>
            <p:ph idx="1"/>
            <p:extLst>
              <p:ext uri="{D42A27DB-BD31-4B8C-83A1-F6EECF244321}">
                <p14:modId xmlns:p14="http://schemas.microsoft.com/office/powerpoint/2010/main" val="3536680653"/>
              </p:ext>
            </p:extLst>
          </p:nvPr>
        </p:nvGraphicFramePr>
        <p:xfrm>
          <a:off x="643468" y="2638044"/>
          <a:ext cx="3363974" cy="3415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1A6BEF9-2D65-45C4-8DB2-422BB59DB87C}"/>
              </a:ext>
            </a:extLst>
          </p:cNvPr>
          <p:cNvPicPr>
            <a:picLocks noChangeAspect="1"/>
          </p:cNvPicPr>
          <p:nvPr/>
        </p:nvPicPr>
        <p:blipFill>
          <a:blip r:embed="rId8"/>
          <a:stretch>
            <a:fillRect/>
          </a:stretch>
        </p:blipFill>
        <p:spPr>
          <a:xfrm>
            <a:off x="4690106" y="222531"/>
            <a:ext cx="5695200" cy="1831622"/>
          </a:xfrm>
          <a:prstGeom prst="rect">
            <a:avLst/>
          </a:prstGeom>
        </p:spPr>
      </p:pic>
      <p:pic>
        <p:nvPicPr>
          <p:cNvPr id="4" name="Picture 3">
            <a:extLst>
              <a:ext uri="{FF2B5EF4-FFF2-40B4-BE49-F238E27FC236}">
                <a16:creationId xmlns:a16="http://schemas.microsoft.com/office/drawing/2014/main" id="{B8244FEC-2AF3-4D14-864D-3A78FBC14553}"/>
              </a:ext>
            </a:extLst>
          </p:cNvPr>
          <p:cNvPicPr>
            <a:picLocks noChangeAspect="1"/>
          </p:cNvPicPr>
          <p:nvPr/>
        </p:nvPicPr>
        <p:blipFill>
          <a:blip r:embed="rId9"/>
          <a:stretch>
            <a:fillRect/>
          </a:stretch>
        </p:blipFill>
        <p:spPr>
          <a:xfrm>
            <a:off x="7044267" y="1138342"/>
            <a:ext cx="4504265" cy="54007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3151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790D5D38-C57D-49FF-AD49-74EE9CDA9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045"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8" name="Rectangle 24">
            <a:extLst>
              <a:ext uri="{FF2B5EF4-FFF2-40B4-BE49-F238E27FC236}">
                <a16:creationId xmlns:a16="http://schemas.microsoft.com/office/drawing/2014/main" id="{927823CD-9652-4764-A45D-9C4DE664B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161"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8" name="Picture 7" descr="A close up of a piece of paper&#10;&#10;Description automatically generated">
            <a:extLst>
              <a:ext uri="{FF2B5EF4-FFF2-40B4-BE49-F238E27FC236}">
                <a16:creationId xmlns:a16="http://schemas.microsoft.com/office/drawing/2014/main" id="{C02764A7-9B56-4C8D-8525-C2298995F7D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2" b="6107"/>
          <a:stretch/>
        </p:blipFill>
        <p:spPr>
          <a:xfrm>
            <a:off x="1113201" y="1122807"/>
            <a:ext cx="5925312" cy="4297680"/>
          </a:xfrm>
          <a:prstGeom prst="rect">
            <a:avLst/>
          </a:prstGeom>
        </p:spPr>
      </p:pic>
      <p:sp>
        <p:nvSpPr>
          <p:cNvPr id="10" name="Title 9">
            <a:extLst>
              <a:ext uri="{FF2B5EF4-FFF2-40B4-BE49-F238E27FC236}">
                <a16:creationId xmlns:a16="http://schemas.microsoft.com/office/drawing/2014/main" id="{AC10F64B-A6BC-4399-B6D6-1E4F44D9B600}"/>
              </a:ext>
            </a:extLst>
          </p:cNvPr>
          <p:cNvSpPr>
            <a:spLocks noGrp="1"/>
          </p:cNvSpPr>
          <p:nvPr>
            <p:ph type="title"/>
          </p:nvPr>
        </p:nvSpPr>
        <p:spPr>
          <a:xfrm>
            <a:off x="8303705" y="1951879"/>
            <a:ext cx="3095134" cy="2954242"/>
          </a:xfrm>
          <a:prstGeom prst="ellipse">
            <a:avLst/>
          </a:prstGeom>
          <a:solidFill>
            <a:schemeClr val="bg1">
              <a:lumMod val="95000"/>
            </a:schemeClr>
          </a:solidFill>
        </p:spPr>
        <p:txBody>
          <a:bodyPr>
            <a:normAutofit/>
          </a:bodyPr>
          <a:lstStyle/>
          <a:p>
            <a:r>
              <a:rPr lang="en-US" sz="4000" dirty="0"/>
              <a:t>break</a:t>
            </a:r>
          </a:p>
        </p:txBody>
      </p:sp>
    </p:spTree>
    <p:extLst>
      <p:ext uri="{BB962C8B-B14F-4D97-AF65-F5344CB8AC3E}">
        <p14:creationId xmlns:p14="http://schemas.microsoft.com/office/powerpoint/2010/main" val="3365673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9" name="Rectangle 28">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31350C37-B3CD-4553-B426-A2B4D2F6A30C}"/>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2000" dirty="0">
                <a:solidFill>
                  <a:schemeClr val="bg1"/>
                </a:solidFill>
              </a:rPr>
              <a:t>pandemic contingency plans</a:t>
            </a:r>
          </a:p>
        </p:txBody>
      </p:sp>
      <p:graphicFrame>
        <p:nvGraphicFramePr>
          <p:cNvPr id="5" name="Content Placeholder 2">
            <a:extLst>
              <a:ext uri="{FF2B5EF4-FFF2-40B4-BE49-F238E27FC236}">
                <a16:creationId xmlns:a16="http://schemas.microsoft.com/office/drawing/2014/main" id="{E3633444-1B5F-4EA4-AF19-3BB52ACDE65A}"/>
              </a:ext>
            </a:extLst>
          </p:cNvPr>
          <p:cNvGraphicFramePr>
            <a:graphicFrameLocks noGrp="1"/>
          </p:cNvGraphicFramePr>
          <p:nvPr>
            <p:ph idx="1"/>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E4D6DD7-99DD-4EB0-B47B-A4354E8DE7DD}"/>
              </a:ext>
            </a:extLst>
          </p:cNvPr>
          <p:cNvPicPr>
            <a:picLocks noChangeAspect="1"/>
          </p:cNvPicPr>
          <p:nvPr/>
        </p:nvPicPr>
        <p:blipFill>
          <a:blip r:embed="rId8"/>
          <a:stretch>
            <a:fillRect/>
          </a:stretch>
        </p:blipFill>
        <p:spPr>
          <a:xfrm>
            <a:off x="10589741" y="6295008"/>
            <a:ext cx="1396105" cy="341406"/>
          </a:xfrm>
          <a:prstGeom prst="rect">
            <a:avLst/>
          </a:prstGeom>
        </p:spPr>
      </p:pic>
      <p:pic>
        <p:nvPicPr>
          <p:cNvPr id="4" name="Picture 3">
            <a:extLst>
              <a:ext uri="{FF2B5EF4-FFF2-40B4-BE49-F238E27FC236}">
                <a16:creationId xmlns:a16="http://schemas.microsoft.com/office/drawing/2014/main" id="{67715CC6-3D33-4D23-AD44-A42854E09E60}"/>
              </a:ext>
            </a:extLst>
          </p:cNvPr>
          <p:cNvPicPr>
            <a:picLocks noChangeAspect="1"/>
          </p:cNvPicPr>
          <p:nvPr/>
        </p:nvPicPr>
        <p:blipFill>
          <a:blip r:embed="rId9"/>
          <a:stretch>
            <a:fillRect/>
          </a:stretch>
        </p:blipFill>
        <p:spPr>
          <a:xfrm>
            <a:off x="3931629" y="6112112"/>
            <a:ext cx="573074" cy="707197"/>
          </a:xfrm>
          <a:prstGeom prst="rect">
            <a:avLst/>
          </a:prstGeom>
        </p:spPr>
      </p:pic>
    </p:spTree>
    <p:extLst>
      <p:ext uri="{BB962C8B-B14F-4D97-AF65-F5344CB8AC3E}">
        <p14:creationId xmlns:p14="http://schemas.microsoft.com/office/powerpoint/2010/main" val="1639044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163F4-6183-4740-A714-74282C011FC2}"/>
              </a:ext>
            </a:extLst>
          </p:cNvPr>
          <p:cNvSpPr>
            <a:spLocks noGrp="1"/>
          </p:cNvSpPr>
          <p:nvPr>
            <p:ph type="title"/>
          </p:nvPr>
        </p:nvSpPr>
        <p:spPr>
          <a:xfrm>
            <a:off x="643467" y="2528710"/>
            <a:ext cx="3363974" cy="1794933"/>
          </a:xfrm>
          <a:noFill/>
          <a:ln>
            <a:solidFill>
              <a:schemeClr val="bg1"/>
            </a:solidFill>
          </a:ln>
        </p:spPr>
        <p:txBody>
          <a:bodyPr wrap="square">
            <a:normAutofit/>
          </a:bodyPr>
          <a:lstStyle/>
          <a:p>
            <a:r>
              <a:rPr lang="en-US" dirty="0">
                <a:solidFill>
                  <a:schemeClr val="bg1"/>
                </a:solidFill>
              </a:rPr>
              <a:t>Requirements: </a:t>
            </a:r>
            <a:r>
              <a:rPr lang="en-US" dirty="0">
                <a:solidFill>
                  <a:schemeClr val="accent1"/>
                </a:solidFill>
              </a:rPr>
              <a:t>book distributions</a:t>
            </a:r>
          </a:p>
        </p:txBody>
      </p:sp>
      <p:graphicFrame>
        <p:nvGraphicFramePr>
          <p:cNvPr id="5" name="Content Placeholder 2">
            <a:extLst>
              <a:ext uri="{FF2B5EF4-FFF2-40B4-BE49-F238E27FC236}">
                <a16:creationId xmlns:a16="http://schemas.microsoft.com/office/drawing/2014/main" id="{76F6C747-A490-4163-9042-909365344706}"/>
              </a:ext>
            </a:extLst>
          </p:cNvPr>
          <p:cNvGraphicFramePr>
            <a:graphicFrameLocks noGrp="1"/>
          </p:cNvGraphicFramePr>
          <p:nvPr>
            <p:ph idx="1"/>
            <p:extLst>
              <p:ext uri="{D42A27DB-BD31-4B8C-83A1-F6EECF244321}">
                <p14:modId xmlns:p14="http://schemas.microsoft.com/office/powerpoint/2010/main" val="3714299804"/>
              </p:ext>
            </p:extLst>
          </p:nvPr>
        </p:nvGraphicFramePr>
        <p:xfrm>
          <a:off x="5619750" y="417689"/>
          <a:ext cx="5607050" cy="601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A249B95-3637-40B7-89B2-6052766A16F8}"/>
              </a:ext>
            </a:extLst>
          </p:cNvPr>
          <p:cNvPicPr>
            <a:picLocks noChangeAspect="1"/>
          </p:cNvPicPr>
          <p:nvPr/>
        </p:nvPicPr>
        <p:blipFill>
          <a:blip r:embed="rId8"/>
          <a:stretch>
            <a:fillRect/>
          </a:stretch>
        </p:blipFill>
        <p:spPr>
          <a:xfrm>
            <a:off x="3962285" y="6051943"/>
            <a:ext cx="573074" cy="707197"/>
          </a:xfrm>
          <a:prstGeom prst="rect">
            <a:avLst/>
          </a:prstGeom>
        </p:spPr>
      </p:pic>
      <p:pic>
        <p:nvPicPr>
          <p:cNvPr id="9" name="Picture 8">
            <a:extLst>
              <a:ext uri="{FF2B5EF4-FFF2-40B4-BE49-F238E27FC236}">
                <a16:creationId xmlns:a16="http://schemas.microsoft.com/office/drawing/2014/main" id="{F6E240C7-467A-4500-882A-B28001BE53B4}"/>
              </a:ext>
            </a:extLst>
          </p:cNvPr>
          <p:cNvPicPr>
            <a:picLocks noChangeAspect="1"/>
          </p:cNvPicPr>
          <p:nvPr/>
        </p:nvPicPr>
        <p:blipFill>
          <a:blip r:embed="rId9"/>
          <a:stretch>
            <a:fillRect/>
          </a:stretch>
        </p:blipFill>
        <p:spPr>
          <a:xfrm>
            <a:off x="9948672" y="3534983"/>
            <a:ext cx="768175" cy="788660"/>
          </a:xfrm>
          <a:prstGeom prst="rect">
            <a:avLst/>
          </a:prstGeom>
        </p:spPr>
      </p:pic>
      <p:pic>
        <p:nvPicPr>
          <p:cNvPr id="13" name="Picture 12">
            <a:extLst>
              <a:ext uri="{FF2B5EF4-FFF2-40B4-BE49-F238E27FC236}">
                <a16:creationId xmlns:a16="http://schemas.microsoft.com/office/drawing/2014/main" id="{5F4DE0F3-349C-4CE1-BF53-F1B8DCBB2587}"/>
              </a:ext>
            </a:extLst>
          </p:cNvPr>
          <p:cNvPicPr>
            <a:picLocks noChangeAspect="1"/>
          </p:cNvPicPr>
          <p:nvPr/>
        </p:nvPicPr>
        <p:blipFill>
          <a:blip r:embed="rId9"/>
          <a:stretch>
            <a:fillRect/>
          </a:stretch>
        </p:blipFill>
        <p:spPr>
          <a:xfrm>
            <a:off x="10026904" y="5616881"/>
            <a:ext cx="768175" cy="788660"/>
          </a:xfrm>
          <a:prstGeom prst="rect">
            <a:avLst/>
          </a:prstGeom>
        </p:spPr>
      </p:pic>
    </p:spTree>
    <p:extLst>
      <p:ext uri="{BB962C8B-B14F-4D97-AF65-F5344CB8AC3E}">
        <p14:creationId xmlns:p14="http://schemas.microsoft.com/office/powerpoint/2010/main" val="1925603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9" name="Rectangle 28">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31350C37-B3CD-4553-B426-A2B4D2F6A30C}"/>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2000" dirty="0">
                <a:solidFill>
                  <a:schemeClr val="bg1"/>
                </a:solidFill>
              </a:rPr>
              <a:t>pandemic contingency plans: </a:t>
            </a:r>
            <a:r>
              <a:rPr lang="en-US" sz="2000" dirty="0">
                <a:solidFill>
                  <a:schemeClr val="accent1"/>
                </a:solidFill>
              </a:rPr>
              <a:t>book distributions</a:t>
            </a:r>
          </a:p>
        </p:txBody>
      </p:sp>
      <p:pic>
        <p:nvPicPr>
          <p:cNvPr id="4" name="Picture 3">
            <a:extLst>
              <a:ext uri="{FF2B5EF4-FFF2-40B4-BE49-F238E27FC236}">
                <a16:creationId xmlns:a16="http://schemas.microsoft.com/office/drawing/2014/main" id="{67715CC6-3D33-4D23-AD44-A42854E09E60}"/>
              </a:ext>
            </a:extLst>
          </p:cNvPr>
          <p:cNvPicPr>
            <a:picLocks noChangeAspect="1"/>
          </p:cNvPicPr>
          <p:nvPr/>
        </p:nvPicPr>
        <p:blipFill>
          <a:blip r:embed="rId3"/>
          <a:stretch>
            <a:fillRect/>
          </a:stretch>
        </p:blipFill>
        <p:spPr>
          <a:xfrm>
            <a:off x="3931629" y="6112112"/>
            <a:ext cx="573074" cy="707197"/>
          </a:xfrm>
          <a:prstGeom prst="rect">
            <a:avLst/>
          </a:prstGeom>
        </p:spPr>
      </p:pic>
      <p:graphicFrame>
        <p:nvGraphicFramePr>
          <p:cNvPr id="10" name="Content Placeholder 9">
            <a:extLst>
              <a:ext uri="{FF2B5EF4-FFF2-40B4-BE49-F238E27FC236}">
                <a16:creationId xmlns:a16="http://schemas.microsoft.com/office/drawing/2014/main" id="{F822EE72-9E9D-4CA8-8B78-F55C423BEBC4}"/>
              </a:ext>
            </a:extLst>
          </p:cNvPr>
          <p:cNvGraphicFramePr>
            <a:graphicFrameLocks noGrp="1"/>
          </p:cNvGraphicFramePr>
          <p:nvPr>
            <p:ph idx="1"/>
          </p:nvPr>
        </p:nvGraphicFramePr>
        <p:xfrm>
          <a:off x="5173407" y="451557"/>
          <a:ext cx="6375125" cy="61848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A5C5A667-C30A-423D-8BA4-70A1CFE3A2A6}"/>
              </a:ext>
            </a:extLst>
          </p:cNvPr>
          <p:cNvPicPr>
            <a:picLocks noChangeAspect="1"/>
          </p:cNvPicPr>
          <p:nvPr/>
        </p:nvPicPr>
        <p:blipFill>
          <a:blip r:embed="rId9"/>
          <a:stretch>
            <a:fillRect/>
          </a:stretch>
        </p:blipFill>
        <p:spPr>
          <a:xfrm>
            <a:off x="3872790" y="6131457"/>
            <a:ext cx="690752" cy="707198"/>
          </a:xfrm>
          <a:prstGeom prst="rect">
            <a:avLst/>
          </a:prstGeom>
        </p:spPr>
      </p:pic>
    </p:spTree>
    <p:extLst>
      <p:ext uri="{BB962C8B-B14F-4D97-AF65-F5344CB8AC3E}">
        <p14:creationId xmlns:p14="http://schemas.microsoft.com/office/powerpoint/2010/main" val="3318907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6266CB6-16B0-48AC-8DBB-D88BEF7EA12A}"/>
              </a:ext>
            </a:extLst>
          </p:cNvPr>
          <p:cNvSpPr>
            <a:spLocks noGrp="1"/>
          </p:cNvSpPr>
          <p:nvPr>
            <p:ph type="title"/>
          </p:nvPr>
        </p:nvSpPr>
        <p:spPr>
          <a:xfrm>
            <a:off x="513589" y="444383"/>
            <a:ext cx="3623732" cy="1728044"/>
          </a:xfrm>
          <a:noFill/>
          <a:ln>
            <a:solidFill>
              <a:schemeClr val="bg1"/>
            </a:solidFill>
          </a:ln>
        </p:spPr>
        <p:txBody>
          <a:bodyPr vert="horz" wrap="square" lIns="182880" tIns="182880" rIns="182880" bIns="182880" rtlCol="0" anchor="ctr">
            <a:normAutofit/>
          </a:bodyPr>
          <a:lstStyle/>
          <a:p>
            <a:r>
              <a:rPr lang="en-US" sz="2600" dirty="0">
                <a:solidFill>
                  <a:schemeClr val="bg1"/>
                </a:solidFill>
              </a:rPr>
              <a:t>Pandemic contingency plans: </a:t>
            </a:r>
            <a:r>
              <a:rPr lang="en-US" sz="2600" dirty="0">
                <a:solidFill>
                  <a:schemeClr val="accent1"/>
                </a:solidFill>
              </a:rPr>
              <a:t>Pre-plan!</a:t>
            </a:r>
          </a:p>
        </p:txBody>
      </p:sp>
      <p:sp>
        <p:nvSpPr>
          <p:cNvPr id="4" name="Text Placeholder 3">
            <a:extLst>
              <a:ext uri="{FF2B5EF4-FFF2-40B4-BE49-F238E27FC236}">
                <a16:creationId xmlns:a16="http://schemas.microsoft.com/office/drawing/2014/main" id="{BFC681E1-9B1B-4ED3-B7C9-168CC9D651C8}"/>
              </a:ext>
            </a:extLst>
          </p:cNvPr>
          <p:cNvSpPr>
            <a:spLocks noGrp="1"/>
          </p:cNvSpPr>
          <p:nvPr>
            <p:ph type="body" sz="half" idx="2"/>
          </p:nvPr>
        </p:nvSpPr>
        <p:spPr>
          <a:xfrm>
            <a:off x="643468" y="2376312"/>
            <a:ext cx="3363974" cy="1052688"/>
          </a:xfrm>
        </p:spPr>
        <p:txBody>
          <a:bodyPr vert="horz" lIns="91440" tIns="45720" rIns="91440" bIns="45720" rtlCol="0">
            <a:normAutofit/>
          </a:bodyPr>
          <a:lstStyle/>
          <a:p>
            <a:pPr algn="l"/>
            <a:r>
              <a:rPr lang="en-US" sz="2800" dirty="0">
                <a:solidFill>
                  <a:schemeClr val="bg1"/>
                </a:solidFill>
              </a:rPr>
              <a:t>Planning for the year</a:t>
            </a:r>
          </a:p>
        </p:txBody>
      </p:sp>
      <p:pic>
        <p:nvPicPr>
          <p:cNvPr id="6" name="Picture 5">
            <a:extLst>
              <a:ext uri="{FF2B5EF4-FFF2-40B4-BE49-F238E27FC236}">
                <a16:creationId xmlns:a16="http://schemas.microsoft.com/office/drawing/2014/main" id="{0FBCC85A-D0D4-4F98-9823-42CCF938CB33}"/>
              </a:ext>
            </a:extLst>
          </p:cNvPr>
          <p:cNvPicPr>
            <a:picLocks noChangeAspect="1"/>
          </p:cNvPicPr>
          <p:nvPr/>
        </p:nvPicPr>
        <p:blipFill rotWithShape="1">
          <a:blip r:embed="rId3"/>
          <a:srcRect r="67649"/>
          <a:stretch/>
        </p:blipFill>
        <p:spPr>
          <a:xfrm>
            <a:off x="1035756" y="3139062"/>
            <a:ext cx="2579397" cy="3398733"/>
          </a:xfrm>
          <a:prstGeom prst="rect">
            <a:avLst/>
          </a:prstGeom>
        </p:spPr>
      </p:pic>
      <p:pic>
        <p:nvPicPr>
          <p:cNvPr id="11" name="Picture 10">
            <a:extLst>
              <a:ext uri="{FF2B5EF4-FFF2-40B4-BE49-F238E27FC236}">
                <a16:creationId xmlns:a16="http://schemas.microsoft.com/office/drawing/2014/main" id="{1ADDFFD7-50AF-458F-9125-D03C47D3C8E1}"/>
              </a:ext>
            </a:extLst>
          </p:cNvPr>
          <p:cNvPicPr>
            <a:picLocks noChangeAspect="1"/>
          </p:cNvPicPr>
          <p:nvPr/>
        </p:nvPicPr>
        <p:blipFill rotWithShape="1">
          <a:blip r:embed="rId3"/>
          <a:srcRect l="33449" r="33449" b="42559"/>
          <a:stretch/>
        </p:blipFill>
        <p:spPr>
          <a:xfrm>
            <a:off x="4780789" y="297178"/>
            <a:ext cx="7198680" cy="5324687"/>
          </a:xfrm>
          <a:prstGeom prst="rect">
            <a:avLst/>
          </a:prstGeom>
        </p:spPr>
      </p:pic>
      <p:pic>
        <p:nvPicPr>
          <p:cNvPr id="8" name="Picture 7">
            <a:extLst>
              <a:ext uri="{FF2B5EF4-FFF2-40B4-BE49-F238E27FC236}">
                <a16:creationId xmlns:a16="http://schemas.microsoft.com/office/drawing/2014/main" id="{5208961E-C41D-4B62-90C6-C1F53131D2D5}"/>
              </a:ext>
            </a:extLst>
          </p:cNvPr>
          <p:cNvPicPr>
            <a:picLocks noChangeAspect="1"/>
          </p:cNvPicPr>
          <p:nvPr/>
        </p:nvPicPr>
        <p:blipFill>
          <a:blip r:embed="rId4"/>
          <a:stretch>
            <a:fillRect/>
          </a:stretch>
        </p:blipFill>
        <p:spPr>
          <a:xfrm>
            <a:off x="4072677" y="6112651"/>
            <a:ext cx="516383" cy="640080"/>
          </a:xfrm>
          <a:prstGeom prst="rect">
            <a:avLst/>
          </a:prstGeom>
        </p:spPr>
      </p:pic>
      <p:pic>
        <p:nvPicPr>
          <p:cNvPr id="3" name="Picture 2">
            <a:extLst>
              <a:ext uri="{FF2B5EF4-FFF2-40B4-BE49-F238E27FC236}">
                <a16:creationId xmlns:a16="http://schemas.microsoft.com/office/drawing/2014/main" id="{EDE876BD-3F06-466D-85A4-E6E581954ADB}"/>
              </a:ext>
            </a:extLst>
          </p:cNvPr>
          <p:cNvPicPr>
            <a:picLocks noChangeAspect="1"/>
          </p:cNvPicPr>
          <p:nvPr/>
        </p:nvPicPr>
        <p:blipFill>
          <a:blip r:embed="rId5"/>
          <a:stretch>
            <a:fillRect/>
          </a:stretch>
        </p:blipFill>
        <p:spPr>
          <a:xfrm>
            <a:off x="11173206" y="5966279"/>
            <a:ext cx="768163" cy="786452"/>
          </a:xfrm>
          <a:prstGeom prst="rect">
            <a:avLst/>
          </a:prstGeom>
        </p:spPr>
      </p:pic>
    </p:spTree>
    <p:extLst>
      <p:ext uri="{BB962C8B-B14F-4D97-AF65-F5344CB8AC3E}">
        <p14:creationId xmlns:p14="http://schemas.microsoft.com/office/powerpoint/2010/main" val="1386969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the camera&#10;&#10;Description automatically generated">
            <a:extLst>
              <a:ext uri="{FF2B5EF4-FFF2-40B4-BE49-F238E27FC236}">
                <a16:creationId xmlns:a16="http://schemas.microsoft.com/office/drawing/2014/main" id="{1E8D83E1-95CE-49FB-A51D-78BA3E810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a14:imgEffect>
                  </a14:imgLayer>
                </a14:imgProps>
              </a:ext>
            </a:extLst>
          </a:blip>
          <a:srcRect t="8672" b="14483"/>
          <a:stretch/>
        </p:blipFill>
        <p:spPr>
          <a:xfrm>
            <a:off x="4650909" y="10"/>
            <a:ext cx="7541090" cy="6857989"/>
          </a:xfrm>
          <a:prstGeom prst="rect">
            <a:avLst/>
          </a:prstGeom>
        </p:spPr>
      </p:pic>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66CB6-16B0-48AC-8DBB-D88BEF7EA12A}"/>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sz="2800" dirty="0">
                <a:solidFill>
                  <a:schemeClr val="bg1"/>
                </a:solidFill>
              </a:rPr>
              <a:t>Requirements: </a:t>
            </a:r>
            <a:r>
              <a:rPr lang="en-US" sz="2800" dirty="0">
                <a:solidFill>
                  <a:schemeClr val="accent1"/>
                </a:solidFill>
              </a:rPr>
              <a:t>Early literacy event</a:t>
            </a:r>
          </a:p>
        </p:txBody>
      </p:sp>
      <p:sp>
        <p:nvSpPr>
          <p:cNvPr id="4" name="Text Placeholder 3">
            <a:extLst>
              <a:ext uri="{FF2B5EF4-FFF2-40B4-BE49-F238E27FC236}">
                <a16:creationId xmlns:a16="http://schemas.microsoft.com/office/drawing/2014/main" id="{BFC681E1-9B1B-4ED3-B7C9-168CC9D651C8}"/>
              </a:ext>
            </a:extLst>
          </p:cNvPr>
          <p:cNvSpPr>
            <a:spLocks noGrp="1"/>
          </p:cNvSpPr>
          <p:nvPr>
            <p:ph type="body" sz="half" idx="2"/>
          </p:nvPr>
        </p:nvSpPr>
        <p:spPr>
          <a:xfrm>
            <a:off x="643468" y="2638044"/>
            <a:ext cx="3363974" cy="3415622"/>
          </a:xfrm>
        </p:spPr>
        <p:txBody>
          <a:bodyPr vert="horz" lIns="91440" tIns="45720" rIns="91440" bIns="45720" rtlCol="0">
            <a:normAutofit lnSpcReduction="10000"/>
          </a:bodyPr>
          <a:lstStyle/>
          <a:p>
            <a:pPr algn="l"/>
            <a:r>
              <a:rPr lang="en-US" sz="2800" dirty="0">
                <a:solidFill>
                  <a:schemeClr val="bg1"/>
                </a:solidFill>
              </a:rPr>
              <a:t>Provide one </a:t>
            </a:r>
            <a:r>
              <a:rPr lang="en-US" sz="2800" b="1" dirty="0">
                <a:solidFill>
                  <a:schemeClr val="bg1"/>
                </a:solidFill>
              </a:rPr>
              <a:t>workshop for parents of participating children </a:t>
            </a:r>
            <a:r>
              <a:rPr lang="en-US" sz="2800" u="sng" dirty="0">
                <a:solidFill>
                  <a:schemeClr val="bg1"/>
                </a:solidFill>
              </a:rPr>
              <a:t>or</a:t>
            </a:r>
            <a:r>
              <a:rPr lang="en-US" sz="2800" dirty="0">
                <a:solidFill>
                  <a:schemeClr val="bg1"/>
                </a:solidFill>
              </a:rPr>
              <a:t> one </a:t>
            </a:r>
            <a:r>
              <a:rPr lang="en-US" sz="2800" b="1" dirty="0">
                <a:solidFill>
                  <a:schemeClr val="bg1"/>
                </a:solidFill>
              </a:rPr>
              <a:t>family event held for My First Books families</a:t>
            </a:r>
            <a:r>
              <a:rPr lang="en-US" sz="2800" dirty="0">
                <a:solidFill>
                  <a:schemeClr val="bg1"/>
                </a:solidFill>
              </a:rPr>
              <a:t>. </a:t>
            </a:r>
          </a:p>
        </p:txBody>
      </p:sp>
      <p:pic>
        <p:nvPicPr>
          <p:cNvPr id="7" name="Picture 6">
            <a:extLst>
              <a:ext uri="{FF2B5EF4-FFF2-40B4-BE49-F238E27FC236}">
                <a16:creationId xmlns:a16="http://schemas.microsoft.com/office/drawing/2014/main" id="{587DBDBF-75FA-4382-83CE-6D00979638D8}"/>
              </a:ext>
            </a:extLst>
          </p:cNvPr>
          <p:cNvPicPr>
            <a:picLocks noChangeAspect="1"/>
          </p:cNvPicPr>
          <p:nvPr/>
        </p:nvPicPr>
        <p:blipFill>
          <a:blip r:embed="rId5"/>
          <a:stretch>
            <a:fillRect/>
          </a:stretch>
        </p:blipFill>
        <p:spPr>
          <a:xfrm>
            <a:off x="11009376" y="249137"/>
            <a:ext cx="768175" cy="788660"/>
          </a:xfrm>
          <a:prstGeom prst="rect">
            <a:avLst/>
          </a:prstGeom>
        </p:spPr>
      </p:pic>
      <p:sp>
        <p:nvSpPr>
          <p:cNvPr id="3" name="Rectangle 2">
            <a:extLst>
              <a:ext uri="{FF2B5EF4-FFF2-40B4-BE49-F238E27FC236}">
                <a16:creationId xmlns:a16="http://schemas.microsoft.com/office/drawing/2014/main" id="{4B5B80AD-DBFD-4EB6-98CB-64E2A0B9AD34}"/>
              </a:ext>
            </a:extLst>
          </p:cNvPr>
          <p:cNvSpPr/>
          <p:nvPr/>
        </p:nvSpPr>
        <p:spPr>
          <a:xfrm>
            <a:off x="7568092" y="181802"/>
            <a:ext cx="322075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Optional!</a:t>
            </a:r>
          </a:p>
        </p:txBody>
      </p:sp>
    </p:spTree>
    <p:extLst>
      <p:ext uri="{BB962C8B-B14F-4D97-AF65-F5344CB8AC3E}">
        <p14:creationId xmlns:p14="http://schemas.microsoft.com/office/powerpoint/2010/main" val="291299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5C2163F4-6183-4740-A714-74282C011FC2}"/>
              </a:ext>
            </a:extLst>
          </p:cNvPr>
          <p:cNvSpPr>
            <a:spLocks noGrp="1"/>
          </p:cNvSpPr>
          <p:nvPr>
            <p:ph type="title"/>
          </p:nvPr>
        </p:nvSpPr>
        <p:spPr>
          <a:xfrm>
            <a:off x="643467" y="2528710"/>
            <a:ext cx="3363974" cy="1794933"/>
          </a:xfrm>
          <a:noFill/>
          <a:ln>
            <a:solidFill>
              <a:schemeClr val="bg1"/>
            </a:solidFill>
          </a:ln>
        </p:spPr>
        <p:txBody>
          <a:bodyPr wrap="square">
            <a:normAutofit/>
          </a:bodyPr>
          <a:lstStyle/>
          <a:p>
            <a:r>
              <a:rPr lang="en-US" dirty="0">
                <a:solidFill>
                  <a:schemeClr val="bg1"/>
                </a:solidFill>
              </a:rPr>
              <a:t>Requirements: </a:t>
            </a:r>
            <a:r>
              <a:rPr lang="en-US" dirty="0">
                <a:solidFill>
                  <a:schemeClr val="accent1"/>
                </a:solidFill>
              </a:rPr>
              <a:t>evaluation</a:t>
            </a:r>
          </a:p>
        </p:txBody>
      </p:sp>
      <p:graphicFrame>
        <p:nvGraphicFramePr>
          <p:cNvPr id="7" name="Content Placeholder 6">
            <a:extLst>
              <a:ext uri="{FF2B5EF4-FFF2-40B4-BE49-F238E27FC236}">
                <a16:creationId xmlns:a16="http://schemas.microsoft.com/office/drawing/2014/main" id="{0E19AE20-8876-4E76-847A-13BC6D2E9AEA}"/>
              </a:ext>
            </a:extLst>
          </p:cNvPr>
          <p:cNvGraphicFramePr>
            <a:graphicFrameLocks noGrp="1"/>
          </p:cNvGraphicFramePr>
          <p:nvPr>
            <p:ph idx="1"/>
          </p:nvPr>
        </p:nvGraphicFramePr>
        <p:xfrm>
          <a:off x="4318998" y="863599"/>
          <a:ext cx="7731125" cy="5125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303EEDC8-F3AD-4466-99EE-3CAA31C7BD66}"/>
              </a:ext>
            </a:extLst>
          </p:cNvPr>
          <p:cNvPicPr>
            <a:picLocks noChangeAspect="1"/>
          </p:cNvPicPr>
          <p:nvPr/>
        </p:nvPicPr>
        <p:blipFill>
          <a:blip r:embed="rId8"/>
          <a:stretch>
            <a:fillRect/>
          </a:stretch>
        </p:blipFill>
        <p:spPr>
          <a:xfrm>
            <a:off x="10795894" y="6451679"/>
            <a:ext cx="1396105" cy="341406"/>
          </a:xfrm>
          <a:prstGeom prst="rect">
            <a:avLst/>
          </a:prstGeom>
        </p:spPr>
      </p:pic>
    </p:spTree>
    <p:extLst>
      <p:ext uri="{BB962C8B-B14F-4D97-AF65-F5344CB8AC3E}">
        <p14:creationId xmlns:p14="http://schemas.microsoft.com/office/powerpoint/2010/main" val="237450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7894"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5DD975-FA44-43FD-A983-79D537B506B6}"/>
              </a:ext>
            </a:extLst>
          </p:cNvPr>
          <p:cNvSpPr>
            <a:spLocks noGrp="1"/>
          </p:cNvSpPr>
          <p:nvPr>
            <p:ph type="title"/>
          </p:nvPr>
        </p:nvSpPr>
        <p:spPr>
          <a:xfrm>
            <a:off x="1121344" y="1586484"/>
            <a:ext cx="3685032" cy="3685032"/>
          </a:xfrm>
          <a:prstGeom prst="ellipse">
            <a:avLst/>
          </a:prstGeom>
          <a:solidFill>
            <a:schemeClr val="accent2"/>
          </a:solidFill>
          <a:ln>
            <a:noFill/>
          </a:ln>
        </p:spPr>
        <p:txBody>
          <a:bodyPr>
            <a:normAutofit/>
          </a:bodyPr>
          <a:lstStyle/>
          <a:p>
            <a:endParaRPr lang="en-US" sz="2600" dirty="0">
              <a:solidFill>
                <a:srgbClr val="FFFFFF"/>
              </a:solidFill>
            </a:endParaRPr>
          </a:p>
        </p:txBody>
      </p:sp>
      <p:sp>
        <p:nvSpPr>
          <p:cNvPr id="10" name="Rectangle 9">
            <a:extLst>
              <a:ext uri="{FF2B5EF4-FFF2-40B4-BE49-F238E27FC236}">
                <a16:creationId xmlns:a16="http://schemas.microsoft.com/office/drawing/2014/main" id="{5E5436DB-4E8B-43A5-AE55-1C527B62E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8743" y="797433"/>
            <a:ext cx="5934456" cy="5263134"/>
          </a:xfrm>
          <a:prstGeom prst="rect">
            <a:avLst/>
          </a:prstGeom>
          <a:noFill/>
          <a:ln w="31750" cap="sq">
            <a:solidFill>
              <a:schemeClr val="accent2">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3335" y="960120"/>
            <a:ext cx="5605272" cy="4937760"/>
          </a:xfrm>
          <a:prstGeom prst="rect">
            <a:avLst/>
          </a:prstGeom>
          <a:solidFill>
            <a:srgbClr val="FFFF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D734E3-5F74-453B-9F76-035BD6149314}"/>
              </a:ext>
            </a:extLst>
          </p:cNvPr>
          <p:cNvSpPr>
            <a:spLocks noGrp="1"/>
          </p:cNvSpPr>
          <p:nvPr>
            <p:ph idx="1"/>
          </p:nvPr>
        </p:nvSpPr>
        <p:spPr>
          <a:xfrm>
            <a:off x="6096000" y="1174044"/>
            <a:ext cx="4974656" cy="4560712"/>
          </a:xfrm>
        </p:spPr>
        <p:txBody>
          <a:bodyPr anchor="ctr">
            <a:normAutofit fontScale="92500"/>
          </a:bodyPr>
          <a:lstStyle/>
          <a:p>
            <a:pPr marL="0" indent="0">
              <a:buNone/>
            </a:pPr>
            <a:r>
              <a:rPr lang="en-US" sz="2800" b="1" dirty="0">
                <a:solidFill>
                  <a:srgbClr val="404040"/>
                </a:solidFill>
              </a:rPr>
              <a:t>Desired Outcomes:</a:t>
            </a:r>
          </a:p>
          <a:p>
            <a:r>
              <a:rPr lang="en-US" sz="2800" dirty="0">
                <a:solidFill>
                  <a:srgbClr val="404040"/>
                </a:solidFill>
              </a:rPr>
              <a:t>Participants understand expected outcomes for My First Books</a:t>
            </a:r>
          </a:p>
          <a:p>
            <a:r>
              <a:rPr lang="en-US" sz="2800" dirty="0">
                <a:solidFill>
                  <a:srgbClr val="404040"/>
                </a:solidFill>
              </a:rPr>
              <a:t>Participants understand timeline and program requirements</a:t>
            </a:r>
          </a:p>
          <a:p>
            <a:r>
              <a:rPr lang="en-US" sz="2800" dirty="0">
                <a:solidFill>
                  <a:srgbClr val="404040"/>
                </a:solidFill>
              </a:rPr>
              <a:t>Participants have information and resources for book distributions, especially for visits during the pandemic</a:t>
            </a:r>
          </a:p>
          <a:p>
            <a:endParaRPr lang="en-US" dirty="0">
              <a:solidFill>
                <a:srgbClr val="404040"/>
              </a:solidFill>
            </a:endParaRPr>
          </a:p>
        </p:txBody>
      </p:sp>
      <p:pic>
        <p:nvPicPr>
          <p:cNvPr id="11" name="Graphic 10">
            <a:extLst>
              <a:ext uri="{FF2B5EF4-FFF2-40B4-BE49-F238E27FC236}">
                <a16:creationId xmlns:a16="http://schemas.microsoft.com/office/drawing/2014/main" id="{EC5D69DA-662B-4965-B3E3-C5C7ACBD2E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0267" y="6413332"/>
            <a:ext cx="1397558" cy="340868"/>
          </a:xfrm>
          <a:prstGeom prst="rect">
            <a:avLst/>
          </a:prstGeom>
        </p:spPr>
      </p:pic>
      <p:sp>
        <p:nvSpPr>
          <p:cNvPr id="4" name="Oval 3">
            <a:extLst>
              <a:ext uri="{FF2B5EF4-FFF2-40B4-BE49-F238E27FC236}">
                <a16:creationId xmlns:a16="http://schemas.microsoft.com/office/drawing/2014/main" id="{95F3667E-11FB-4152-BDD6-1A1FC9126FB2}"/>
              </a:ext>
            </a:extLst>
          </p:cNvPr>
          <p:cNvSpPr/>
          <p:nvPr/>
        </p:nvSpPr>
        <p:spPr>
          <a:xfrm>
            <a:off x="1363660" y="1828800"/>
            <a:ext cx="3200400" cy="3200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food&#10;&#10;Description automatically generated">
            <a:extLst>
              <a:ext uri="{FF2B5EF4-FFF2-40B4-BE49-F238E27FC236}">
                <a16:creationId xmlns:a16="http://schemas.microsoft.com/office/drawing/2014/main" id="{05BCBC99-4CCB-4E61-9353-409A6B2B90B0}"/>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1810710" y="1922106"/>
            <a:ext cx="2306300" cy="2771934"/>
          </a:xfrm>
          <a:prstGeom prst="rect">
            <a:avLst/>
          </a:prstGeom>
        </p:spPr>
      </p:pic>
    </p:spTree>
    <p:extLst>
      <p:ext uri="{BB962C8B-B14F-4D97-AF65-F5344CB8AC3E}">
        <p14:creationId xmlns:p14="http://schemas.microsoft.com/office/powerpoint/2010/main" val="2506237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39A74-038F-4764-AE26-B9EFA7BEF62F}"/>
              </a:ext>
            </a:extLst>
          </p:cNvPr>
          <p:cNvSpPr>
            <a:spLocks noGrp="1"/>
          </p:cNvSpPr>
          <p:nvPr>
            <p:ph type="title"/>
          </p:nvPr>
        </p:nvSpPr>
        <p:spPr>
          <a:xfrm>
            <a:off x="643468" y="820010"/>
            <a:ext cx="3415288" cy="3212654"/>
          </a:xfrm>
          <a:prstGeom prst="ellipse">
            <a:avLst/>
          </a:prstGeom>
          <a:noFill/>
          <a:ln>
            <a:solidFill>
              <a:schemeClr val="bg1"/>
            </a:solidFill>
          </a:ln>
        </p:spPr>
        <p:txBody>
          <a:bodyPr vert="horz" lIns="274320" tIns="182880" rIns="274320" bIns="182880" rtlCol="0" anchor="ctr" anchorCtr="1">
            <a:normAutofit/>
          </a:bodyPr>
          <a:lstStyle/>
          <a:p>
            <a:r>
              <a:rPr lang="en-US" sz="2400">
                <a:solidFill>
                  <a:schemeClr val="bg1"/>
                </a:solidFill>
              </a:rPr>
              <a:t>Resources to help you fill out final report</a:t>
            </a:r>
            <a:endParaRPr lang="en-US" sz="2400" dirty="0">
              <a:solidFill>
                <a:schemeClr val="bg1"/>
              </a:solidFill>
            </a:endParaRPr>
          </a:p>
        </p:txBody>
      </p:sp>
      <p:pic>
        <p:nvPicPr>
          <p:cNvPr id="4" name="Picture 3">
            <a:extLst>
              <a:ext uri="{FF2B5EF4-FFF2-40B4-BE49-F238E27FC236}">
                <a16:creationId xmlns:a16="http://schemas.microsoft.com/office/drawing/2014/main" id="{219A3AE8-24F7-478C-BC83-4808709BE11D}"/>
              </a:ext>
            </a:extLst>
          </p:cNvPr>
          <p:cNvPicPr>
            <a:picLocks noChangeAspect="1"/>
          </p:cNvPicPr>
          <p:nvPr/>
        </p:nvPicPr>
        <p:blipFill>
          <a:blip r:embed="rId3"/>
          <a:stretch>
            <a:fillRect/>
          </a:stretch>
        </p:blipFill>
        <p:spPr>
          <a:xfrm>
            <a:off x="4654296" y="2700012"/>
            <a:ext cx="5858764" cy="4328535"/>
          </a:xfrm>
          <a:prstGeom prst="rect">
            <a:avLst/>
          </a:prstGeom>
        </p:spPr>
      </p:pic>
      <p:pic>
        <p:nvPicPr>
          <p:cNvPr id="3" name="Picture 2">
            <a:extLst>
              <a:ext uri="{FF2B5EF4-FFF2-40B4-BE49-F238E27FC236}">
                <a16:creationId xmlns:a16="http://schemas.microsoft.com/office/drawing/2014/main" id="{ADDD27C9-C9BE-4B95-9443-A082ED1A0D6C}"/>
              </a:ext>
            </a:extLst>
          </p:cNvPr>
          <p:cNvPicPr>
            <a:picLocks noChangeAspect="1"/>
          </p:cNvPicPr>
          <p:nvPr/>
        </p:nvPicPr>
        <p:blipFill>
          <a:blip r:embed="rId4"/>
          <a:stretch>
            <a:fillRect/>
          </a:stretch>
        </p:blipFill>
        <p:spPr>
          <a:xfrm>
            <a:off x="8094364" y="-88994"/>
            <a:ext cx="4182218" cy="5236918"/>
          </a:xfrm>
          <a:prstGeom prst="rect">
            <a:avLst/>
          </a:prstGeom>
        </p:spPr>
      </p:pic>
      <p:sp>
        <p:nvSpPr>
          <p:cNvPr id="11" name="TextBox 10">
            <a:extLst>
              <a:ext uri="{FF2B5EF4-FFF2-40B4-BE49-F238E27FC236}">
                <a16:creationId xmlns:a16="http://schemas.microsoft.com/office/drawing/2014/main" id="{CFCBD315-5452-4B1F-91E7-CE9C3D3F745F}"/>
              </a:ext>
            </a:extLst>
          </p:cNvPr>
          <p:cNvSpPr txBox="1"/>
          <p:nvPr/>
        </p:nvSpPr>
        <p:spPr>
          <a:xfrm>
            <a:off x="470326" y="4864279"/>
            <a:ext cx="3886200" cy="1415772"/>
          </a:xfrm>
          <a:prstGeom prst="rect">
            <a:avLst/>
          </a:prstGeom>
          <a:noFill/>
        </p:spPr>
        <p:txBody>
          <a:bodyPr wrap="square" rtlCol="0">
            <a:spAutoFit/>
          </a:bodyPr>
          <a:lstStyle/>
          <a:p>
            <a:pPr lvl="0">
              <a:spcAft>
                <a:spcPts val="1200"/>
              </a:spcAft>
            </a:pPr>
            <a:r>
              <a:rPr lang="en-US" sz="2800" b="1" dirty="0">
                <a:solidFill>
                  <a:schemeClr val="accent2"/>
                </a:solidFill>
              </a:rPr>
              <a:t>Monthly Data Sheets</a:t>
            </a:r>
            <a:endParaRPr lang="en-US" sz="2800" dirty="0">
              <a:solidFill>
                <a:schemeClr val="accent2"/>
              </a:solidFill>
            </a:endParaRPr>
          </a:p>
          <a:p>
            <a:pPr lvl="0">
              <a:spcAft>
                <a:spcPts val="1200"/>
              </a:spcAft>
              <a:buFont typeface="Arial" pitchFamily="34" charset="0"/>
              <a:buChar char="•"/>
            </a:pPr>
            <a:endParaRPr lang="en-US" sz="2000" dirty="0"/>
          </a:p>
          <a:p>
            <a:endParaRPr lang="en-US" dirty="0"/>
          </a:p>
        </p:txBody>
      </p:sp>
      <p:pic>
        <p:nvPicPr>
          <p:cNvPr id="5" name="Picture 4">
            <a:extLst>
              <a:ext uri="{FF2B5EF4-FFF2-40B4-BE49-F238E27FC236}">
                <a16:creationId xmlns:a16="http://schemas.microsoft.com/office/drawing/2014/main" id="{8E186A93-EDC8-4834-AC00-1D51E8ADE8EF}"/>
              </a:ext>
            </a:extLst>
          </p:cNvPr>
          <p:cNvPicPr>
            <a:picLocks noChangeAspect="1"/>
          </p:cNvPicPr>
          <p:nvPr/>
        </p:nvPicPr>
        <p:blipFill>
          <a:blip r:embed="rId5"/>
          <a:stretch>
            <a:fillRect/>
          </a:stretch>
        </p:blipFill>
        <p:spPr>
          <a:xfrm>
            <a:off x="3987206" y="6048977"/>
            <a:ext cx="518205" cy="640135"/>
          </a:xfrm>
          <a:prstGeom prst="rect">
            <a:avLst/>
          </a:prstGeom>
        </p:spPr>
      </p:pic>
    </p:spTree>
    <p:extLst>
      <p:ext uri="{BB962C8B-B14F-4D97-AF65-F5344CB8AC3E}">
        <p14:creationId xmlns:p14="http://schemas.microsoft.com/office/powerpoint/2010/main" val="155523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39A74-038F-4764-AE26-B9EFA7BEF62F}"/>
              </a:ext>
            </a:extLst>
          </p:cNvPr>
          <p:cNvSpPr>
            <a:spLocks noGrp="1"/>
          </p:cNvSpPr>
          <p:nvPr>
            <p:ph type="title"/>
          </p:nvPr>
        </p:nvSpPr>
        <p:spPr>
          <a:xfrm>
            <a:off x="643468" y="820010"/>
            <a:ext cx="3415288" cy="3212654"/>
          </a:xfrm>
          <a:prstGeom prst="ellipse">
            <a:avLst/>
          </a:prstGeom>
          <a:noFill/>
          <a:ln>
            <a:solidFill>
              <a:schemeClr val="bg1"/>
            </a:solidFill>
          </a:ln>
        </p:spPr>
        <p:txBody>
          <a:bodyPr vert="horz" lIns="274320" tIns="182880" rIns="274320" bIns="182880" rtlCol="0" anchor="ctr" anchorCtr="1">
            <a:normAutofit/>
          </a:bodyPr>
          <a:lstStyle/>
          <a:p>
            <a:r>
              <a:rPr lang="en-US" sz="2400">
                <a:solidFill>
                  <a:schemeClr val="bg1"/>
                </a:solidFill>
              </a:rPr>
              <a:t>Resources to help you keep track</a:t>
            </a:r>
          </a:p>
        </p:txBody>
      </p:sp>
      <p:pic>
        <p:nvPicPr>
          <p:cNvPr id="5" name="Picture 4">
            <a:extLst>
              <a:ext uri="{FF2B5EF4-FFF2-40B4-BE49-F238E27FC236}">
                <a16:creationId xmlns:a16="http://schemas.microsoft.com/office/drawing/2014/main" id="{BCEBF5CD-B23A-4E1A-BF72-E6C81C26CE83}"/>
              </a:ext>
            </a:extLst>
          </p:cNvPr>
          <p:cNvPicPr>
            <a:picLocks noChangeAspect="1"/>
          </p:cNvPicPr>
          <p:nvPr/>
        </p:nvPicPr>
        <p:blipFill>
          <a:blip r:embed="rId3"/>
          <a:stretch>
            <a:fillRect/>
          </a:stretch>
        </p:blipFill>
        <p:spPr>
          <a:xfrm>
            <a:off x="4987001" y="474133"/>
            <a:ext cx="7169176" cy="5520267"/>
          </a:xfrm>
          <a:prstGeom prst="rect">
            <a:avLst/>
          </a:prstGeom>
        </p:spPr>
      </p:pic>
      <p:pic>
        <p:nvPicPr>
          <p:cNvPr id="3" name="Picture 2">
            <a:extLst>
              <a:ext uri="{FF2B5EF4-FFF2-40B4-BE49-F238E27FC236}">
                <a16:creationId xmlns:a16="http://schemas.microsoft.com/office/drawing/2014/main" id="{39F208D8-9C6C-47E7-A61F-A9B38B2A5C4E}"/>
              </a:ext>
            </a:extLst>
          </p:cNvPr>
          <p:cNvPicPr>
            <a:picLocks noChangeAspect="1"/>
          </p:cNvPicPr>
          <p:nvPr/>
        </p:nvPicPr>
        <p:blipFill>
          <a:blip r:embed="rId4"/>
          <a:stretch>
            <a:fillRect/>
          </a:stretch>
        </p:blipFill>
        <p:spPr>
          <a:xfrm>
            <a:off x="4043341" y="6134354"/>
            <a:ext cx="518205" cy="640135"/>
          </a:xfrm>
          <a:prstGeom prst="rect">
            <a:avLst/>
          </a:prstGeom>
        </p:spPr>
      </p:pic>
    </p:spTree>
    <p:extLst>
      <p:ext uri="{BB962C8B-B14F-4D97-AF65-F5344CB8AC3E}">
        <p14:creationId xmlns:p14="http://schemas.microsoft.com/office/powerpoint/2010/main" val="1317419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61314-1924-4518-ACF0-C2E37304B3BD}"/>
              </a:ext>
            </a:extLst>
          </p:cNvPr>
          <p:cNvSpPr>
            <a:spLocks noGrp="1"/>
          </p:cNvSpPr>
          <p:nvPr>
            <p:ph type="title"/>
          </p:nvPr>
        </p:nvSpPr>
        <p:spPr>
          <a:xfrm>
            <a:off x="2231136" y="964692"/>
            <a:ext cx="7729728" cy="1188720"/>
          </a:xfrm>
          <a:solidFill>
            <a:srgbClr val="FFFFFF">
              <a:alpha val="80000"/>
            </a:srgbClr>
          </a:solidFill>
          <a:ln>
            <a:solidFill>
              <a:schemeClr val="bg1">
                <a:lumMod val="85000"/>
                <a:lumOff val="15000"/>
              </a:schemeClr>
            </a:solidFill>
          </a:ln>
        </p:spPr>
        <p:txBody>
          <a:bodyPr>
            <a:normAutofit/>
          </a:bodyPr>
          <a:lstStyle/>
          <a:p>
            <a:r>
              <a:rPr lang="en-US">
                <a:solidFill>
                  <a:srgbClr val="1D1D1D"/>
                </a:solidFill>
              </a:rPr>
              <a:t>Resources for my first books participants</a:t>
            </a:r>
          </a:p>
        </p:txBody>
      </p:sp>
      <p:graphicFrame>
        <p:nvGraphicFramePr>
          <p:cNvPr id="5" name="Content Placeholder 4">
            <a:extLst>
              <a:ext uri="{FF2B5EF4-FFF2-40B4-BE49-F238E27FC236}">
                <a16:creationId xmlns:a16="http://schemas.microsoft.com/office/drawing/2014/main" id="{01F01362-CA90-4075-AD93-EFD06F17825F}"/>
              </a:ext>
            </a:extLst>
          </p:cNvPr>
          <p:cNvGraphicFramePr>
            <a:graphicFrameLocks noGrp="1"/>
          </p:cNvGraphicFramePr>
          <p:nvPr>
            <p:ph idx="1"/>
            <p:extLst>
              <p:ext uri="{D42A27DB-BD31-4B8C-83A1-F6EECF244321}">
                <p14:modId xmlns:p14="http://schemas.microsoft.com/office/powerpoint/2010/main" val="2897162400"/>
              </p:ext>
            </p:extLst>
          </p:nvPr>
        </p:nvGraphicFramePr>
        <p:xfrm>
          <a:off x="2230438" y="2638425"/>
          <a:ext cx="7731125" cy="310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087E34C-9F7A-4577-BC3B-952DD619CCA7}"/>
              </a:ext>
            </a:extLst>
          </p:cNvPr>
          <p:cNvPicPr>
            <a:picLocks noChangeAspect="1"/>
          </p:cNvPicPr>
          <p:nvPr/>
        </p:nvPicPr>
        <p:blipFill>
          <a:blip r:embed="rId8">
            <a:biLevel thresh="25000"/>
          </a:blip>
          <a:stretch>
            <a:fillRect/>
          </a:stretch>
        </p:blipFill>
        <p:spPr>
          <a:xfrm>
            <a:off x="10658569" y="6340164"/>
            <a:ext cx="1396105" cy="341406"/>
          </a:xfrm>
          <a:prstGeom prst="rect">
            <a:avLst/>
          </a:prstGeom>
        </p:spPr>
      </p:pic>
    </p:spTree>
    <p:extLst>
      <p:ext uri="{BB962C8B-B14F-4D97-AF65-F5344CB8AC3E}">
        <p14:creationId xmlns:p14="http://schemas.microsoft.com/office/powerpoint/2010/main" val="184016485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790D5D38-C57D-49FF-AD49-74EE9CDA9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045"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8" name="Rectangle 24">
            <a:extLst>
              <a:ext uri="{FF2B5EF4-FFF2-40B4-BE49-F238E27FC236}">
                <a16:creationId xmlns:a16="http://schemas.microsoft.com/office/drawing/2014/main" id="{927823CD-9652-4764-A45D-9C4DE664B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161"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 name="Title 9">
            <a:extLst>
              <a:ext uri="{FF2B5EF4-FFF2-40B4-BE49-F238E27FC236}">
                <a16:creationId xmlns:a16="http://schemas.microsoft.com/office/drawing/2014/main" id="{AC10F64B-A6BC-4399-B6D6-1E4F44D9B600}"/>
              </a:ext>
            </a:extLst>
          </p:cNvPr>
          <p:cNvSpPr>
            <a:spLocks noGrp="1"/>
          </p:cNvSpPr>
          <p:nvPr>
            <p:ph type="title"/>
          </p:nvPr>
        </p:nvSpPr>
        <p:spPr>
          <a:xfrm>
            <a:off x="8303705" y="1951879"/>
            <a:ext cx="3095134" cy="2954242"/>
          </a:xfrm>
          <a:prstGeom prst="ellipse">
            <a:avLst/>
          </a:prstGeom>
          <a:solidFill>
            <a:schemeClr val="bg1">
              <a:lumMod val="95000"/>
            </a:schemeClr>
          </a:solidFill>
        </p:spPr>
        <p:txBody>
          <a:bodyPr>
            <a:normAutofit/>
          </a:bodyPr>
          <a:lstStyle/>
          <a:p>
            <a:r>
              <a:rPr lang="en-US" sz="4000" dirty="0"/>
              <a:t>break</a:t>
            </a:r>
          </a:p>
        </p:txBody>
      </p:sp>
      <p:pic>
        <p:nvPicPr>
          <p:cNvPr id="3" name="Picture 2" descr="A screenshot of a cell phone&#10;&#10;Description automatically generated">
            <a:extLst>
              <a:ext uri="{FF2B5EF4-FFF2-40B4-BE49-F238E27FC236}">
                <a16:creationId xmlns:a16="http://schemas.microsoft.com/office/drawing/2014/main" id="{A1C08370-275C-4124-93BB-DC21A8CC6DA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058337" y="954786"/>
            <a:ext cx="6035040" cy="4663440"/>
          </a:xfrm>
          <a:prstGeom prst="rect">
            <a:avLst/>
          </a:prstGeom>
        </p:spPr>
      </p:pic>
    </p:spTree>
    <p:extLst>
      <p:ext uri="{BB962C8B-B14F-4D97-AF65-F5344CB8AC3E}">
        <p14:creationId xmlns:p14="http://schemas.microsoft.com/office/powerpoint/2010/main" val="2625046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descr="A group of people in a room&#10;&#10;Description automatically generated">
            <a:extLst>
              <a:ext uri="{FF2B5EF4-FFF2-40B4-BE49-F238E27FC236}">
                <a16:creationId xmlns:a16="http://schemas.microsoft.com/office/drawing/2014/main" id="{CBD98DF3-7D02-4254-91EE-C843E971D15E}"/>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9693" t="9091" r="1924"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57D7B507-FE4D-4220-B607-D13CB5167FC5}"/>
              </a:ext>
            </a:extLst>
          </p:cNvPr>
          <p:cNvSpPr>
            <a:spLocks noGrp="1"/>
          </p:cNvSpPr>
          <p:nvPr>
            <p:ph type="title"/>
          </p:nvPr>
        </p:nvSpPr>
        <p:spPr>
          <a:xfrm>
            <a:off x="2231136" y="5045160"/>
            <a:ext cx="7729728" cy="731520"/>
          </a:xfrm>
          <a:solidFill>
            <a:srgbClr val="000000">
              <a:alpha val="70000"/>
            </a:srgbClr>
          </a:solidFill>
          <a:ln>
            <a:noFill/>
          </a:ln>
        </p:spPr>
        <p:txBody>
          <a:bodyPr vert="horz" lIns="182880" tIns="182880" rIns="182880" bIns="182880" rtlCol="0" anchor="ctr">
            <a:normAutofit/>
          </a:bodyPr>
          <a:lstStyle/>
          <a:p>
            <a:r>
              <a:rPr lang="en-US" sz="2400" kern="1200" cap="all" spc="200" baseline="0">
                <a:solidFill>
                  <a:srgbClr val="FFFFFF"/>
                </a:solidFill>
                <a:latin typeface="+mj-lt"/>
                <a:ea typeface="+mj-ea"/>
                <a:cs typeface="+mj-cs"/>
              </a:rPr>
              <a:t>Resources for Spanish-speaking families</a:t>
            </a:r>
          </a:p>
        </p:txBody>
      </p:sp>
      <p:sp>
        <p:nvSpPr>
          <p:cNvPr id="10" name="Rectangle 9">
            <a:extLst>
              <a:ext uri="{FF2B5EF4-FFF2-40B4-BE49-F238E27FC236}">
                <a16:creationId xmlns:a16="http://schemas.microsoft.com/office/drawing/2014/main" id="{A70E44F7-1AE7-45C1-BB2F-447BC47E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68068" y="4880568"/>
            <a:ext cx="8055864" cy="106070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8833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8" name="Rectangle 23">
            <a:extLst>
              <a:ext uri="{FF2B5EF4-FFF2-40B4-BE49-F238E27FC236}">
                <a16:creationId xmlns:a16="http://schemas.microsoft.com/office/drawing/2014/main" id="{CA755906-3A1B-434D-9E68-9EFCEBBC2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5">
            <a:extLst>
              <a:ext uri="{FF2B5EF4-FFF2-40B4-BE49-F238E27FC236}">
                <a16:creationId xmlns:a16="http://schemas.microsoft.com/office/drawing/2014/main" id="{055A0380-F687-418F-A09C-C21C29733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39A74-038F-4764-AE26-B9EFA7BEF62F}"/>
              </a:ext>
            </a:extLst>
          </p:cNvPr>
          <p:cNvSpPr>
            <a:spLocks noGrp="1"/>
          </p:cNvSpPr>
          <p:nvPr>
            <p:ph type="title"/>
          </p:nvPr>
        </p:nvSpPr>
        <p:spPr>
          <a:xfrm>
            <a:off x="796972" y="789110"/>
            <a:ext cx="1810761" cy="1828800"/>
          </a:xfrm>
          <a:prstGeom prst="ellipse">
            <a:avLst/>
          </a:prstGeom>
          <a:noFill/>
          <a:ln>
            <a:solidFill>
              <a:srgbClr val="FFFFFF"/>
            </a:solidFill>
          </a:ln>
        </p:spPr>
        <p:txBody>
          <a:bodyPr vert="horz" lIns="274320" tIns="182880" rIns="274320" bIns="182880" rtlCol="0" anchorCtr="1">
            <a:normAutofit/>
          </a:bodyPr>
          <a:lstStyle/>
          <a:p>
            <a:r>
              <a:rPr lang="en-US" sz="700" dirty="0">
                <a:solidFill>
                  <a:srgbClr val="FFFFFF"/>
                </a:solidFill>
              </a:rPr>
              <a:t>Resources for Spanish-speaking families</a:t>
            </a:r>
          </a:p>
        </p:txBody>
      </p:sp>
      <p:pic>
        <p:nvPicPr>
          <p:cNvPr id="5" name="Picture 4">
            <a:extLst>
              <a:ext uri="{FF2B5EF4-FFF2-40B4-BE49-F238E27FC236}">
                <a16:creationId xmlns:a16="http://schemas.microsoft.com/office/drawing/2014/main" id="{D2F5B37E-8275-410D-BF6C-2B106C44C672}"/>
              </a:ext>
            </a:extLst>
          </p:cNvPr>
          <p:cNvPicPr>
            <a:picLocks noChangeAspect="1"/>
          </p:cNvPicPr>
          <p:nvPr/>
        </p:nvPicPr>
        <p:blipFill rotWithShape="1">
          <a:blip r:embed="rId3"/>
          <a:srcRect b="34667"/>
          <a:stretch/>
        </p:blipFill>
        <p:spPr>
          <a:xfrm>
            <a:off x="2790364" y="974457"/>
            <a:ext cx="7189647" cy="4885381"/>
          </a:xfrm>
          <a:prstGeom prst="rect">
            <a:avLst/>
          </a:prstGeom>
        </p:spPr>
      </p:pic>
      <p:sp>
        <p:nvSpPr>
          <p:cNvPr id="11" name="Rectangle 10">
            <a:extLst>
              <a:ext uri="{FF2B5EF4-FFF2-40B4-BE49-F238E27FC236}">
                <a16:creationId xmlns:a16="http://schemas.microsoft.com/office/drawing/2014/main" id="{3B197087-AD89-495B-A1D3-8D2DFC379524}"/>
              </a:ext>
            </a:extLst>
          </p:cNvPr>
          <p:cNvSpPr/>
          <p:nvPr/>
        </p:nvSpPr>
        <p:spPr>
          <a:xfrm>
            <a:off x="9319382" y="5284061"/>
            <a:ext cx="2594426" cy="1569660"/>
          </a:xfrm>
          <a:prstGeom prst="rect">
            <a:avLst/>
          </a:prstGeom>
          <a:noFill/>
        </p:spPr>
        <p:txBody>
          <a:bodyPr wrap="square" lIns="91440" tIns="45720" rIns="91440" bIns="45720">
            <a:spAutoFit/>
          </a:bodyPr>
          <a:lstStyle/>
          <a:p>
            <a:pPr algn="ct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effectLst>
              </a:rPr>
              <a:t>Letter of introduction </a:t>
            </a:r>
            <a:b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effectLst>
              </a:rPr>
            </a:b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effectLst>
              </a:rPr>
              <a:t>for parents</a:t>
            </a:r>
          </a:p>
        </p:txBody>
      </p:sp>
      <p:pic>
        <p:nvPicPr>
          <p:cNvPr id="7" name="Picture 6">
            <a:extLst>
              <a:ext uri="{FF2B5EF4-FFF2-40B4-BE49-F238E27FC236}">
                <a16:creationId xmlns:a16="http://schemas.microsoft.com/office/drawing/2014/main" id="{FE36C79F-8F61-435A-B44A-75D43E93EBA9}"/>
              </a:ext>
            </a:extLst>
          </p:cNvPr>
          <p:cNvPicPr>
            <a:picLocks noChangeAspect="1"/>
          </p:cNvPicPr>
          <p:nvPr/>
        </p:nvPicPr>
        <p:blipFill>
          <a:blip r:embed="rId4"/>
          <a:stretch>
            <a:fillRect/>
          </a:stretch>
        </p:blipFill>
        <p:spPr>
          <a:xfrm>
            <a:off x="104462" y="6068891"/>
            <a:ext cx="573074" cy="707197"/>
          </a:xfrm>
          <a:prstGeom prst="rect">
            <a:avLst/>
          </a:prstGeom>
        </p:spPr>
      </p:pic>
    </p:spTree>
    <p:extLst>
      <p:ext uri="{BB962C8B-B14F-4D97-AF65-F5344CB8AC3E}">
        <p14:creationId xmlns:p14="http://schemas.microsoft.com/office/powerpoint/2010/main" val="616702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40567F-C32F-4174-BB43-2464EE67224D}"/>
              </a:ext>
            </a:extLst>
          </p:cNvPr>
          <p:cNvPicPr>
            <a:picLocks noChangeAspect="1"/>
          </p:cNvPicPr>
          <p:nvPr/>
        </p:nvPicPr>
        <p:blipFill>
          <a:blip r:embed="rId3"/>
          <a:stretch>
            <a:fillRect/>
          </a:stretch>
        </p:blipFill>
        <p:spPr>
          <a:xfrm>
            <a:off x="2366210" y="2597881"/>
            <a:ext cx="7915425" cy="1662238"/>
          </a:xfrm>
          <a:prstGeom prst="rect">
            <a:avLst/>
          </a:prstGeom>
        </p:spPr>
      </p:pic>
      <p:sp>
        <p:nvSpPr>
          <p:cNvPr id="26" name="Oval 25">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39A74-038F-4764-AE26-B9EFA7BEF62F}"/>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274320" tIns="182880" rIns="274320" bIns="182880" rtlCol="0" anchorCtr="1">
            <a:normAutofit/>
          </a:bodyPr>
          <a:lstStyle/>
          <a:p>
            <a:r>
              <a:rPr lang="en-US" sz="700" dirty="0">
                <a:solidFill>
                  <a:srgbClr val="FFFFFF"/>
                </a:solidFill>
              </a:rPr>
              <a:t>Resources for Spanish-speaking families</a:t>
            </a:r>
          </a:p>
        </p:txBody>
      </p:sp>
      <p:sp>
        <p:nvSpPr>
          <p:cNvPr id="12" name="Rectangle 11">
            <a:extLst>
              <a:ext uri="{FF2B5EF4-FFF2-40B4-BE49-F238E27FC236}">
                <a16:creationId xmlns:a16="http://schemas.microsoft.com/office/drawing/2014/main" id="{0EDFBED9-33C1-462B-A355-4DA57BFACCB5}"/>
              </a:ext>
            </a:extLst>
          </p:cNvPr>
          <p:cNvSpPr/>
          <p:nvPr/>
        </p:nvSpPr>
        <p:spPr>
          <a:xfrm>
            <a:off x="3879303" y="4759249"/>
            <a:ext cx="4433393" cy="1077218"/>
          </a:xfrm>
          <a:prstGeom prst="rect">
            <a:avLst/>
          </a:prstGeom>
          <a:noFill/>
        </p:spPr>
        <p:txBody>
          <a:bodyPr wrap="none" lIns="91440" tIns="45720" rIns="91440" bIns="45720">
            <a:spAutoFit/>
          </a:bodyPr>
          <a:lstStyle/>
          <a:p>
            <a:pPr algn="ct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effectLst>
              </a:rPr>
              <a:t>“The Bookworm” </a:t>
            </a:r>
            <a:b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effectLst>
              </a:rPr>
            </a:b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effectLst>
              </a:rPr>
              <a:t>newsletter for parents</a:t>
            </a:r>
          </a:p>
        </p:txBody>
      </p:sp>
    </p:spTree>
    <p:extLst>
      <p:ext uri="{BB962C8B-B14F-4D97-AF65-F5344CB8AC3E}">
        <p14:creationId xmlns:p14="http://schemas.microsoft.com/office/powerpoint/2010/main" val="3247409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39A74-038F-4764-AE26-B9EFA7BEF62F}"/>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274320" tIns="182880" rIns="274320" bIns="182880" rtlCol="0" anchorCtr="1">
            <a:normAutofit/>
          </a:bodyPr>
          <a:lstStyle/>
          <a:p>
            <a:r>
              <a:rPr lang="en-US" sz="700" dirty="0">
                <a:solidFill>
                  <a:srgbClr val="FFFFFF"/>
                </a:solidFill>
              </a:rPr>
              <a:t>Resources for Spanish-speaking families</a:t>
            </a:r>
          </a:p>
        </p:txBody>
      </p:sp>
      <p:sp>
        <p:nvSpPr>
          <p:cNvPr id="12" name="Rectangle 11">
            <a:extLst>
              <a:ext uri="{FF2B5EF4-FFF2-40B4-BE49-F238E27FC236}">
                <a16:creationId xmlns:a16="http://schemas.microsoft.com/office/drawing/2014/main" id="{0EDFBED9-33C1-462B-A355-4DA57BFACCB5}"/>
              </a:ext>
            </a:extLst>
          </p:cNvPr>
          <p:cNvSpPr/>
          <p:nvPr/>
        </p:nvSpPr>
        <p:spPr>
          <a:xfrm>
            <a:off x="4611747" y="5052760"/>
            <a:ext cx="2968505" cy="584775"/>
          </a:xfrm>
          <a:prstGeom prst="rect">
            <a:avLst/>
          </a:prstGeom>
          <a:noFill/>
        </p:spPr>
        <p:txBody>
          <a:bodyPr wrap="none" lIns="91440" tIns="45720" rIns="91440" bIns="45720">
            <a:spAutoFit/>
          </a:bodyPr>
          <a:lstStyle/>
          <a:p>
            <a:pPr algn="ct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effectLst>
              </a:rPr>
              <a:t>Bilingual Titles</a:t>
            </a:r>
          </a:p>
        </p:txBody>
      </p:sp>
      <p:pic>
        <p:nvPicPr>
          <p:cNvPr id="5" name="Picture 4">
            <a:extLst>
              <a:ext uri="{FF2B5EF4-FFF2-40B4-BE49-F238E27FC236}">
                <a16:creationId xmlns:a16="http://schemas.microsoft.com/office/drawing/2014/main" id="{D41A2ED5-52A0-47EF-8CB3-BFD702ED1EDF}"/>
              </a:ext>
            </a:extLst>
          </p:cNvPr>
          <p:cNvPicPr>
            <a:picLocks noChangeAspect="1"/>
          </p:cNvPicPr>
          <p:nvPr/>
        </p:nvPicPr>
        <p:blipFill>
          <a:blip r:embed="rId3"/>
          <a:stretch>
            <a:fillRect/>
          </a:stretch>
        </p:blipFill>
        <p:spPr>
          <a:xfrm>
            <a:off x="2698136" y="2388685"/>
            <a:ext cx="3561330" cy="2500845"/>
          </a:xfrm>
          <a:prstGeom prst="rect">
            <a:avLst/>
          </a:prstGeom>
        </p:spPr>
      </p:pic>
      <p:pic>
        <p:nvPicPr>
          <p:cNvPr id="9" name="Picture 8" descr="A person holding a sign&#10;&#10;Description automatically generated">
            <a:extLst>
              <a:ext uri="{FF2B5EF4-FFF2-40B4-BE49-F238E27FC236}">
                <a16:creationId xmlns:a16="http://schemas.microsoft.com/office/drawing/2014/main" id="{FCD1A412-936A-420B-A0E7-7D0BCD2783ED}"/>
              </a:ext>
            </a:extLst>
          </p:cNvPr>
          <p:cNvPicPr>
            <a:picLocks noChangeAspect="1"/>
          </p:cNvPicPr>
          <p:nvPr/>
        </p:nvPicPr>
        <p:blipFill>
          <a:blip r:embed="rId4"/>
          <a:stretch>
            <a:fillRect/>
          </a:stretch>
        </p:blipFill>
        <p:spPr>
          <a:xfrm>
            <a:off x="6760803" y="2388685"/>
            <a:ext cx="2420904" cy="2407227"/>
          </a:xfrm>
          <a:prstGeom prst="rect">
            <a:avLst/>
          </a:prstGeom>
        </p:spPr>
      </p:pic>
    </p:spTree>
    <p:extLst>
      <p:ext uri="{BB962C8B-B14F-4D97-AF65-F5344CB8AC3E}">
        <p14:creationId xmlns:p14="http://schemas.microsoft.com/office/powerpoint/2010/main" val="3424273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5" name="Rectangle 30">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599007-FA44-42E7-8C04-433EC44A2B0E}"/>
              </a:ext>
            </a:extLst>
          </p:cNvPr>
          <p:cNvPicPr>
            <a:picLocks noChangeAspect="1"/>
          </p:cNvPicPr>
          <p:nvPr/>
        </p:nvPicPr>
        <p:blipFill>
          <a:blip r:embed="rId3"/>
          <a:stretch>
            <a:fillRect/>
          </a:stretch>
        </p:blipFill>
        <p:spPr>
          <a:xfrm>
            <a:off x="2302934" y="950976"/>
            <a:ext cx="7718164" cy="4843150"/>
          </a:xfrm>
          <a:prstGeom prst="rect">
            <a:avLst/>
          </a:prstGeom>
        </p:spPr>
      </p:pic>
      <p:sp>
        <p:nvSpPr>
          <p:cNvPr id="36" name="Oval 32">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39A74-038F-4764-AE26-B9EFA7BEF62F}"/>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274320" tIns="182880" rIns="274320" bIns="182880" rtlCol="0" anchorCtr="1">
            <a:normAutofit/>
          </a:bodyPr>
          <a:lstStyle/>
          <a:p>
            <a:r>
              <a:rPr lang="en-US" sz="700">
                <a:solidFill>
                  <a:srgbClr val="FFFFFF"/>
                </a:solidFill>
              </a:rPr>
              <a:t>Resources for Spanish-speaking families</a:t>
            </a:r>
          </a:p>
        </p:txBody>
      </p:sp>
      <p:sp>
        <p:nvSpPr>
          <p:cNvPr id="11" name="Rectangle 10">
            <a:extLst>
              <a:ext uri="{FF2B5EF4-FFF2-40B4-BE49-F238E27FC236}">
                <a16:creationId xmlns:a16="http://schemas.microsoft.com/office/drawing/2014/main" id="{DF113307-D8A7-46CA-B2C5-2ADE23DD4FDF}"/>
              </a:ext>
            </a:extLst>
          </p:cNvPr>
          <p:cNvSpPr/>
          <p:nvPr/>
        </p:nvSpPr>
        <p:spPr>
          <a:xfrm>
            <a:off x="6907758" y="6041782"/>
            <a:ext cx="3708837" cy="584775"/>
          </a:xfrm>
          <a:prstGeom prst="rect">
            <a:avLst/>
          </a:prstGeom>
          <a:noFill/>
        </p:spPr>
        <p:txBody>
          <a:bodyPr wrap="none" lIns="91440" tIns="45720" rIns="91440" bIns="45720">
            <a:spAutoFit/>
          </a:bodyPr>
          <a:lstStyle/>
          <a:p>
            <a:pPr algn="ctr"/>
            <a:r>
              <a:rPr lang="en-US" sz="3200" b="1" dirty="0">
                <a:ln w="9525">
                  <a:solidFill>
                    <a:schemeClr val="bg1"/>
                  </a:solidFill>
                  <a:prstDash val="solid"/>
                </a:ln>
                <a:solidFill>
                  <a:srgbClr val="C00000"/>
                </a:solidFill>
                <a:effectLst>
                  <a:outerShdw blurRad="12700" dist="38100" dir="2700000" algn="tl" rotWithShape="0">
                    <a:schemeClr val="bg1">
                      <a:lumMod val="50000"/>
                    </a:schemeClr>
                  </a:outerShdw>
                </a:effectLst>
              </a:rPr>
              <a:t>Translation of text</a:t>
            </a:r>
          </a:p>
        </p:txBody>
      </p:sp>
    </p:spTree>
    <p:extLst>
      <p:ext uri="{BB962C8B-B14F-4D97-AF65-F5344CB8AC3E}">
        <p14:creationId xmlns:p14="http://schemas.microsoft.com/office/powerpoint/2010/main" val="3976121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790D5D38-C57D-49FF-AD49-74EE9CDA9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045"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8" name="Rectangle 24">
            <a:extLst>
              <a:ext uri="{FF2B5EF4-FFF2-40B4-BE49-F238E27FC236}">
                <a16:creationId xmlns:a16="http://schemas.microsoft.com/office/drawing/2014/main" id="{927823CD-9652-4764-A45D-9C4DE664B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161"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 name="Title 9">
            <a:extLst>
              <a:ext uri="{FF2B5EF4-FFF2-40B4-BE49-F238E27FC236}">
                <a16:creationId xmlns:a16="http://schemas.microsoft.com/office/drawing/2014/main" id="{AC10F64B-A6BC-4399-B6D6-1E4F44D9B600}"/>
              </a:ext>
            </a:extLst>
          </p:cNvPr>
          <p:cNvSpPr>
            <a:spLocks noGrp="1"/>
          </p:cNvSpPr>
          <p:nvPr>
            <p:ph type="title"/>
          </p:nvPr>
        </p:nvSpPr>
        <p:spPr>
          <a:xfrm>
            <a:off x="8303705" y="1951879"/>
            <a:ext cx="3095134" cy="2954242"/>
          </a:xfrm>
          <a:prstGeom prst="ellipse">
            <a:avLst/>
          </a:prstGeom>
          <a:solidFill>
            <a:schemeClr val="bg1">
              <a:lumMod val="95000"/>
            </a:schemeClr>
          </a:solidFill>
        </p:spPr>
        <p:txBody>
          <a:bodyPr>
            <a:normAutofit/>
          </a:bodyPr>
          <a:lstStyle/>
          <a:p>
            <a:r>
              <a:rPr lang="en-US" sz="4000" dirty="0"/>
              <a:t>break</a:t>
            </a:r>
          </a:p>
        </p:txBody>
      </p:sp>
      <p:pic>
        <p:nvPicPr>
          <p:cNvPr id="4" name="Picture 3" descr="A screenshot of a cell phone&#10;&#10;Description automatically generated">
            <a:extLst>
              <a:ext uri="{FF2B5EF4-FFF2-40B4-BE49-F238E27FC236}">
                <a16:creationId xmlns:a16="http://schemas.microsoft.com/office/drawing/2014/main" id="{F3C57301-E0C7-478D-A62C-8E07FBFC67A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58337" y="939927"/>
            <a:ext cx="6035040" cy="4663440"/>
          </a:xfrm>
          <a:prstGeom prst="rect">
            <a:avLst/>
          </a:prstGeom>
        </p:spPr>
      </p:pic>
    </p:spTree>
    <p:extLst>
      <p:ext uri="{BB962C8B-B14F-4D97-AF65-F5344CB8AC3E}">
        <p14:creationId xmlns:p14="http://schemas.microsoft.com/office/powerpoint/2010/main" val="2065949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591CEB-8133-4862-BBE8-D9467AD73755}"/>
              </a:ext>
            </a:extLst>
          </p:cNvPr>
          <p:cNvSpPr>
            <a:spLocks noGrp="1"/>
          </p:cNvSpPr>
          <p:nvPr>
            <p:ph type="title"/>
          </p:nvPr>
        </p:nvSpPr>
        <p:spPr>
          <a:xfrm>
            <a:off x="643467" y="948259"/>
            <a:ext cx="3363974" cy="1495794"/>
          </a:xfrm>
          <a:noFill/>
          <a:ln>
            <a:solidFill>
              <a:schemeClr val="bg1"/>
            </a:solidFill>
          </a:ln>
        </p:spPr>
        <p:txBody>
          <a:bodyPr wrap="square">
            <a:normAutofit/>
          </a:bodyPr>
          <a:lstStyle/>
          <a:p>
            <a:r>
              <a:rPr lang="en-US">
                <a:solidFill>
                  <a:schemeClr val="bg1"/>
                </a:solidFill>
              </a:rPr>
              <a:t>agenda</a:t>
            </a:r>
          </a:p>
        </p:txBody>
      </p:sp>
      <p:graphicFrame>
        <p:nvGraphicFramePr>
          <p:cNvPr id="5" name="Content Placeholder 2">
            <a:extLst>
              <a:ext uri="{FF2B5EF4-FFF2-40B4-BE49-F238E27FC236}">
                <a16:creationId xmlns:a16="http://schemas.microsoft.com/office/drawing/2014/main" id="{716B4F0B-2991-4011-8323-4E20EA9B215B}"/>
              </a:ext>
            </a:extLst>
          </p:cNvPr>
          <p:cNvGraphicFramePr>
            <a:graphicFrameLocks noGrp="1"/>
          </p:cNvGraphicFramePr>
          <p:nvPr>
            <p:ph idx="1"/>
            <p:extLst>
              <p:ext uri="{D42A27DB-BD31-4B8C-83A1-F6EECF244321}">
                <p14:modId xmlns:p14="http://schemas.microsoft.com/office/powerpoint/2010/main" val="2893723718"/>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erson sitting at a table&#10;&#10;Description automatically generated">
            <a:extLst>
              <a:ext uri="{FF2B5EF4-FFF2-40B4-BE49-F238E27FC236}">
                <a16:creationId xmlns:a16="http://schemas.microsoft.com/office/drawing/2014/main" id="{28992DD3-20C0-4BA1-B5C8-565D58DF5F48}"/>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643467" y="2901244"/>
            <a:ext cx="3363974" cy="2238016"/>
          </a:xfrm>
          <a:prstGeom prst="rect">
            <a:avLst/>
          </a:prstGeom>
        </p:spPr>
      </p:pic>
      <p:pic>
        <p:nvPicPr>
          <p:cNvPr id="6" name="Picture 5">
            <a:extLst>
              <a:ext uri="{FF2B5EF4-FFF2-40B4-BE49-F238E27FC236}">
                <a16:creationId xmlns:a16="http://schemas.microsoft.com/office/drawing/2014/main" id="{95FDC93D-A17D-49E8-903C-DB92505289B6}"/>
              </a:ext>
            </a:extLst>
          </p:cNvPr>
          <p:cNvPicPr>
            <a:picLocks noChangeAspect="1"/>
          </p:cNvPicPr>
          <p:nvPr/>
        </p:nvPicPr>
        <p:blipFill>
          <a:blip r:embed="rId9"/>
          <a:stretch>
            <a:fillRect/>
          </a:stretch>
        </p:blipFill>
        <p:spPr>
          <a:xfrm>
            <a:off x="10580569" y="6351453"/>
            <a:ext cx="1396105" cy="341406"/>
          </a:xfrm>
          <a:prstGeom prst="rect">
            <a:avLst/>
          </a:prstGeom>
        </p:spPr>
      </p:pic>
    </p:spTree>
    <p:extLst>
      <p:ext uri="{BB962C8B-B14F-4D97-AF65-F5344CB8AC3E}">
        <p14:creationId xmlns:p14="http://schemas.microsoft.com/office/powerpoint/2010/main" val="215676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350C37-B3CD-4553-B426-A2B4D2F6A30C}"/>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2000">
                <a:solidFill>
                  <a:schemeClr val="bg1"/>
                </a:solidFill>
              </a:rPr>
              <a:t>recommendations and tips</a:t>
            </a:r>
          </a:p>
        </p:txBody>
      </p:sp>
      <p:graphicFrame>
        <p:nvGraphicFramePr>
          <p:cNvPr id="5" name="Content Placeholder 2">
            <a:extLst>
              <a:ext uri="{FF2B5EF4-FFF2-40B4-BE49-F238E27FC236}">
                <a16:creationId xmlns:a16="http://schemas.microsoft.com/office/drawing/2014/main" id="{E3633444-1B5F-4EA4-AF19-3BB52ACDE65A}"/>
              </a:ext>
            </a:extLst>
          </p:cNvPr>
          <p:cNvGraphicFramePr>
            <a:graphicFrameLocks noGrp="1"/>
          </p:cNvGraphicFramePr>
          <p:nvPr>
            <p:ph idx="1"/>
            <p:extLst>
              <p:ext uri="{D42A27DB-BD31-4B8C-83A1-F6EECF244321}">
                <p14:modId xmlns:p14="http://schemas.microsoft.com/office/powerpoint/2010/main" val="1237933336"/>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E4D6DD7-99DD-4EB0-B47B-A4354E8DE7DD}"/>
              </a:ext>
            </a:extLst>
          </p:cNvPr>
          <p:cNvPicPr>
            <a:picLocks noChangeAspect="1"/>
          </p:cNvPicPr>
          <p:nvPr/>
        </p:nvPicPr>
        <p:blipFill>
          <a:blip r:embed="rId8"/>
          <a:stretch>
            <a:fillRect/>
          </a:stretch>
        </p:blipFill>
        <p:spPr>
          <a:xfrm>
            <a:off x="10589741" y="6295008"/>
            <a:ext cx="1396105" cy="341406"/>
          </a:xfrm>
          <a:prstGeom prst="rect">
            <a:avLst/>
          </a:prstGeom>
        </p:spPr>
      </p:pic>
      <p:pic>
        <p:nvPicPr>
          <p:cNvPr id="4" name="Picture 3">
            <a:extLst>
              <a:ext uri="{FF2B5EF4-FFF2-40B4-BE49-F238E27FC236}">
                <a16:creationId xmlns:a16="http://schemas.microsoft.com/office/drawing/2014/main" id="{67715CC6-3D33-4D23-AD44-A42854E09E60}"/>
              </a:ext>
            </a:extLst>
          </p:cNvPr>
          <p:cNvPicPr>
            <a:picLocks noChangeAspect="1"/>
          </p:cNvPicPr>
          <p:nvPr/>
        </p:nvPicPr>
        <p:blipFill>
          <a:blip r:embed="rId9"/>
          <a:stretch>
            <a:fillRect/>
          </a:stretch>
        </p:blipFill>
        <p:spPr>
          <a:xfrm>
            <a:off x="3931629" y="6112112"/>
            <a:ext cx="573074" cy="707197"/>
          </a:xfrm>
          <a:prstGeom prst="rect">
            <a:avLst/>
          </a:prstGeom>
        </p:spPr>
      </p:pic>
    </p:spTree>
    <p:extLst>
      <p:ext uri="{BB962C8B-B14F-4D97-AF65-F5344CB8AC3E}">
        <p14:creationId xmlns:p14="http://schemas.microsoft.com/office/powerpoint/2010/main" val="1865841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08EE812-F96A-460F-89F1-8BE9E214FF02}"/>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dirty="0">
                <a:solidFill>
                  <a:schemeClr val="accent1"/>
                </a:solidFill>
              </a:rPr>
              <a:t>A word about library cards</a:t>
            </a:r>
          </a:p>
        </p:txBody>
      </p:sp>
      <p:graphicFrame>
        <p:nvGraphicFramePr>
          <p:cNvPr id="17" name="Content Placeholder 3">
            <a:extLst>
              <a:ext uri="{FF2B5EF4-FFF2-40B4-BE49-F238E27FC236}">
                <a16:creationId xmlns:a16="http://schemas.microsoft.com/office/drawing/2014/main" id="{907D163D-8311-4749-9A6A-AD16FD809DF8}"/>
              </a:ext>
            </a:extLst>
          </p:cNvPr>
          <p:cNvGraphicFramePr>
            <a:graphicFrameLocks noGrp="1"/>
          </p:cNvGraphicFramePr>
          <p:nvPr>
            <p:ph idx="1"/>
            <p:extLst>
              <p:ext uri="{D42A27DB-BD31-4B8C-83A1-F6EECF244321}">
                <p14:modId xmlns:p14="http://schemas.microsoft.com/office/powerpoint/2010/main" val="856449527"/>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C47C5BB8-F4DE-4DB5-9339-1D4863D71458}"/>
              </a:ext>
            </a:extLst>
          </p:cNvPr>
          <p:cNvPicPr>
            <a:picLocks noChangeAspect="1"/>
          </p:cNvPicPr>
          <p:nvPr/>
        </p:nvPicPr>
        <p:blipFill>
          <a:blip r:embed="rId7"/>
          <a:stretch>
            <a:fillRect/>
          </a:stretch>
        </p:blipFill>
        <p:spPr>
          <a:xfrm>
            <a:off x="10737333" y="6362741"/>
            <a:ext cx="1396105" cy="341406"/>
          </a:xfrm>
          <a:prstGeom prst="rect">
            <a:avLst/>
          </a:prstGeom>
        </p:spPr>
      </p:pic>
      <p:pic>
        <p:nvPicPr>
          <p:cNvPr id="4" name="Picture 3">
            <a:extLst>
              <a:ext uri="{FF2B5EF4-FFF2-40B4-BE49-F238E27FC236}">
                <a16:creationId xmlns:a16="http://schemas.microsoft.com/office/drawing/2014/main" id="{92F59682-D805-42ED-98BD-F652568FA628}"/>
              </a:ext>
            </a:extLst>
          </p:cNvPr>
          <p:cNvPicPr>
            <a:picLocks noChangeAspect="1"/>
          </p:cNvPicPr>
          <p:nvPr/>
        </p:nvPicPr>
        <p:blipFill>
          <a:blip r:embed="rId8"/>
          <a:stretch>
            <a:fillRect/>
          </a:stretch>
        </p:blipFill>
        <p:spPr>
          <a:xfrm>
            <a:off x="4007441" y="6009142"/>
            <a:ext cx="573074" cy="707197"/>
          </a:xfrm>
          <a:prstGeom prst="rect">
            <a:avLst/>
          </a:prstGeom>
        </p:spPr>
      </p:pic>
    </p:spTree>
    <p:extLst>
      <p:ext uri="{BB962C8B-B14F-4D97-AF65-F5344CB8AC3E}">
        <p14:creationId xmlns:p14="http://schemas.microsoft.com/office/powerpoint/2010/main" val="1491251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E26CF3D0-68FF-404D-A5FA-ADF83485E5BB}"/>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2600">
                <a:solidFill>
                  <a:schemeClr val="bg1"/>
                </a:solidFill>
              </a:rPr>
              <a:t>Library cards and resources</a:t>
            </a:r>
          </a:p>
        </p:txBody>
      </p:sp>
      <p:graphicFrame>
        <p:nvGraphicFramePr>
          <p:cNvPr id="5" name="Content Placeholder 2">
            <a:extLst>
              <a:ext uri="{FF2B5EF4-FFF2-40B4-BE49-F238E27FC236}">
                <a16:creationId xmlns:a16="http://schemas.microsoft.com/office/drawing/2014/main" id="{FA14A09E-4F0C-469B-B3B8-6FA6E3331F1F}"/>
              </a:ext>
            </a:extLst>
          </p:cNvPr>
          <p:cNvGraphicFramePr>
            <a:graphicFrameLocks noGrp="1"/>
          </p:cNvGraphicFramePr>
          <p:nvPr>
            <p:ph idx="1"/>
            <p:extLst>
              <p:ext uri="{D42A27DB-BD31-4B8C-83A1-F6EECF244321}">
                <p14:modId xmlns:p14="http://schemas.microsoft.com/office/powerpoint/2010/main" val="1982336238"/>
              </p:ext>
            </p:extLst>
          </p:nvPr>
        </p:nvGraphicFramePr>
        <p:xfrm>
          <a:off x="4888089" y="282223"/>
          <a:ext cx="6920089" cy="6287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62D5095-C6B1-4B98-BE9E-18D6691DEC27}"/>
              </a:ext>
            </a:extLst>
          </p:cNvPr>
          <p:cNvPicPr>
            <a:picLocks noChangeAspect="1"/>
          </p:cNvPicPr>
          <p:nvPr/>
        </p:nvPicPr>
        <p:blipFill>
          <a:blip r:embed="rId8"/>
          <a:stretch>
            <a:fillRect/>
          </a:stretch>
        </p:blipFill>
        <p:spPr>
          <a:xfrm>
            <a:off x="11058868" y="375844"/>
            <a:ext cx="768163" cy="786452"/>
          </a:xfrm>
          <a:prstGeom prst="rect">
            <a:avLst/>
          </a:prstGeom>
        </p:spPr>
      </p:pic>
    </p:spTree>
    <p:extLst>
      <p:ext uri="{BB962C8B-B14F-4D97-AF65-F5344CB8AC3E}">
        <p14:creationId xmlns:p14="http://schemas.microsoft.com/office/powerpoint/2010/main" val="4170251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1273-C4DC-4F64-9196-C32E5B5A3518}"/>
              </a:ext>
            </a:extLst>
          </p:cNvPr>
          <p:cNvSpPr>
            <a:spLocks noGrp="1"/>
          </p:cNvSpPr>
          <p:nvPr>
            <p:ph type="title"/>
          </p:nvPr>
        </p:nvSpPr>
        <p:spPr>
          <a:xfrm>
            <a:off x="2231136" y="964692"/>
            <a:ext cx="7729728" cy="1188720"/>
          </a:xfrm>
          <a:solidFill>
            <a:srgbClr val="FFFFFF">
              <a:alpha val="80000"/>
            </a:srgbClr>
          </a:solidFill>
          <a:ln>
            <a:solidFill>
              <a:schemeClr val="bg1">
                <a:lumMod val="85000"/>
                <a:lumOff val="15000"/>
              </a:schemeClr>
            </a:solidFill>
          </a:ln>
        </p:spPr>
        <p:txBody>
          <a:bodyPr>
            <a:normAutofit/>
          </a:bodyPr>
          <a:lstStyle/>
          <a:p>
            <a:r>
              <a:rPr lang="en-US" dirty="0">
                <a:solidFill>
                  <a:srgbClr val="1D1D1D"/>
                </a:solidFill>
              </a:rPr>
              <a:t>Recommendations and tips: </a:t>
            </a:r>
            <a:r>
              <a:rPr lang="en-US" dirty="0">
                <a:solidFill>
                  <a:schemeClr val="accent1"/>
                </a:solidFill>
              </a:rPr>
              <a:t>working with your partner</a:t>
            </a:r>
          </a:p>
        </p:txBody>
      </p:sp>
      <p:graphicFrame>
        <p:nvGraphicFramePr>
          <p:cNvPr id="4" name="Content Placeholder 3">
            <a:extLst>
              <a:ext uri="{FF2B5EF4-FFF2-40B4-BE49-F238E27FC236}">
                <a16:creationId xmlns:a16="http://schemas.microsoft.com/office/drawing/2014/main" id="{CC3CB5D2-5497-4782-A0A0-B026C2E81911}"/>
              </a:ext>
            </a:extLst>
          </p:cNvPr>
          <p:cNvGraphicFramePr>
            <a:graphicFrameLocks noGrp="1"/>
          </p:cNvGraphicFramePr>
          <p:nvPr>
            <p:ph idx="1"/>
            <p:extLst>
              <p:ext uri="{D42A27DB-BD31-4B8C-83A1-F6EECF244321}">
                <p14:modId xmlns:p14="http://schemas.microsoft.com/office/powerpoint/2010/main" val="2238622414"/>
              </p:ext>
            </p:extLst>
          </p:nvPr>
        </p:nvGraphicFramePr>
        <p:xfrm>
          <a:off x="2231136" y="2638044"/>
          <a:ext cx="7729728" cy="3101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03F685EB-46CB-467C-8D26-44CFFFF87A9D}"/>
              </a:ext>
            </a:extLst>
          </p:cNvPr>
          <p:cNvPicPr>
            <a:picLocks noChangeAspect="1"/>
          </p:cNvPicPr>
          <p:nvPr/>
        </p:nvPicPr>
        <p:blipFill>
          <a:blip r:embed="rId7">
            <a:biLevel thresh="25000"/>
          </a:blip>
          <a:stretch>
            <a:fillRect/>
          </a:stretch>
        </p:blipFill>
        <p:spPr>
          <a:xfrm>
            <a:off x="10635992" y="6374030"/>
            <a:ext cx="1396105" cy="341406"/>
          </a:xfrm>
          <a:prstGeom prst="rect">
            <a:avLst/>
          </a:prstGeom>
        </p:spPr>
      </p:pic>
      <p:pic>
        <p:nvPicPr>
          <p:cNvPr id="5" name="Picture 4">
            <a:extLst>
              <a:ext uri="{FF2B5EF4-FFF2-40B4-BE49-F238E27FC236}">
                <a16:creationId xmlns:a16="http://schemas.microsoft.com/office/drawing/2014/main" id="{8103F6C8-DE86-4971-B21A-8A5C3A4CF5DB}"/>
              </a:ext>
            </a:extLst>
          </p:cNvPr>
          <p:cNvPicPr>
            <a:picLocks noChangeAspect="1"/>
          </p:cNvPicPr>
          <p:nvPr/>
        </p:nvPicPr>
        <p:blipFill>
          <a:blip r:embed="rId8"/>
          <a:stretch>
            <a:fillRect/>
          </a:stretch>
        </p:blipFill>
        <p:spPr>
          <a:xfrm>
            <a:off x="159903" y="6020431"/>
            <a:ext cx="573074" cy="707197"/>
          </a:xfrm>
          <a:prstGeom prst="rect">
            <a:avLst/>
          </a:prstGeom>
        </p:spPr>
      </p:pic>
    </p:spTree>
    <p:extLst>
      <p:ext uri="{BB962C8B-B14F-4D97-AF65-F5344CB8AC3E}">
        <p14:creationId xmlns:p14="http://schemas.microsoft.com/office/powerpoint/2010/main" val="3686545702"/>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6266CB6-16B0-48AC-8DBB-D88BEF7EA12A}"/>
              </a:ext>
            </a:extLst>
          </p:cNvPr>
          <p:cNvSpPr>
            <a:spLocks noGrp="1"/>
          </p:cNvSpPr>
          <p:nvPr>
            <p:ph type="title"/>
          </p:nvPr>
        </p:nvSpPr>
        <p:spPr>
          <a:xfrm>
            <a:off x="513589" y="444383"/>
            <a:ext cx="3623732" cy="1728044"/>
          </a:xfrm>
          <a:noFill/>
          <a:ln>
            <a:solidFill>
              <a:schemeClr val="bg1"/>
            </a:solidFill>
          </a:ln>
        </p:spPr>
        <p:txBody>
          <a:bodyPr vert="horz" wrap="square" lIns="182880" tIns="182880" rIns="182880" bIns="182880" rtlCol="0" anchor="ctr">
            <a:normAutofit/>
          </a:bodyPr>
          <a:lstStyle/>
          <a:p>
            <a:r>
              <a:rPr lang="en-US" sz="2600" dirty="0">
                <a:solidFill>
                  <a:schemeClr val="bg1"/>
                </a:solidFill>
              </a:rPr>
              <a:t>Pandemic contingency plans: </a:t>
            </a:r>
            <a:r>
              <a:rPr lang="en-US" sz="2600" dirty="0">
                <a:solidFill>
                  <a:schemeClr val="accent1"/>
                </a:solidFill>
              </a:rPr>
              <a:t>Pre-plan!</a:t>
            </a:r>
          </a:p>
        </p:txBody>
      </p:sp>
      <p:sp>
        <p:nvSpPr>
          <p:cNvPr id="4" name="Text Placeholder 3">
            <a:extLst>
              <a:ext uri="{FF2B5EF4-FFF2-40B4-BE49-F238E27FC236}">
                <a16:creationId xmlns:a16="http://schemas.microsoft.com/office/drawing/2014/main" id="{BFC681E1-9B1B-4ED3-B7C9-168CC9D651C8}"/>
              </a:ext>
            </a:extLst>
          </p:cNvPr>
          <p:cNvSpPr>
            <a:spLocks noGrp="1"/>
          </p:cNvSpPr>
          <p:nvPr>
            <p:ph type="body" sz="half" idx="2"/>
          </p:nvPr>
        </p:nvSpPr>
        <p:spPr>
          <a:xfrm>
            <a:off x="643468" y="2376312"/>
            <a:ext cx="3363974" cy="1052688"/>
          </a:xfrm>
        </p:spPr>
        <p:txBody>
          <a:bodyPr vert="horz" lIns="91440" tIns="45720" rIns="91440" bIns="45720" rtlCol="0">
            <a:normAutofit/>
          </a:bodyPr>
          <a:lstStyle/>
          <a:p>
            <a:pPr algn="l"/>
            <a:r>
              <a:rPr lang="en-US" sz="2800" dirty="0">
                <a:solidFill>
                  <a:schemeClr val="bg1"/>
                </a:solidFill>
              </a:rPr>
              <a:t>Planning for the year</a:t>
            </a:r>
          </a:p>
        </p:txBody>
      </p:sp>
      <p:pic>
        <p:nvPicPr>
          <p:cNvPr id="6" name="Picture 5">
            <a:extLst>
              <a:ext uri="{FF2B5EF4-FFF2-40B4-BE49-F238E27FC236}">
                <a16:creationId xmlns:a16="http://schemas.microsoft.com/office/drawing/2014/main" id="{0FBCC85A-D0D4-4F98-9823-42CCF938CB33}"/>
              </a:ext>
            </a:extLst>
          </p:cNvPr>
          <p:cNvPicPr>
            <a:picLocks noChangeAspect="1"/>
          </p:cNvPicPr>
          <p:nvPr/>
        </p:nvPicPr>
        <p:blipFill rotWithShape="1">
          <a:blip r:embed="rId3"/>
          <a:srcRect r="67649"/>
          <a:stretch/>
        </p:blipFill>
        <p:spPr>
          <a:xfrm>
            <a:off x="1035756" y="3139062"/>
            <a:ext cx="2579397" cy="3398733"/>
          </a:xfrm>
          <a:prstGeom prst="rect">
            <a:avLst/>
          </a:prstGeom>
        </p:spPr>
      </p:pic>
      <p:pic>
        <p:nvPicPr>
          <p:cNvPr id="11" name="Picture 10">
            <a:extLst>
              <a:ext uri="{FF2B5EF4-FFF2-40B4-BE49-F238E27FC236}">
                <a16:creationId xmlns:a16="http://schemas.microsoft.com/office/drawing/2014/main" id="{1ADDFFD7-50AF-458F-9125-D03C47D3C8E1}"/>
              </a:ext>
            </a:extLst>
          </p:cNvPr>
          <p:cNvPicPr>
            <a:picLocks noChangeAspect="1"/>
          </p:cNvPicPr>
          <p:nvPr/>
        </p:nvPicPr>
        <p:blipFill rotWithShape="1">
          <a:blip r:embed="rId3"/>
          <a:srcRect l="33449" r="33449" b="42559"/>
          <a:stretch/>
        </p:blipFill>
        <p:spPr>
          <a:xfrm>
            <a:off x="4780789" y="297178"/>
            <a:ext cx="7198680" cy="5324687"/>
          </a:xfrm>
          <a:prstGeom prst="rect">
            <a:avLst/>
          </a:prstGeom>
        </p:spPr>
      </p:pic>
      <p:pic>
        <p:nvPicPr>
          <p:cNvPr id="8" name="Picture 7">
            <a:extLst>
              <a:ext uri="{FF2B5EF4-FFF2-40B4-BE49-F238E27FC236}">
                <a16:creationId xmlns:a16="http://schemas.microsoft.com/office/drawing/2014/main" id="{5208961E-C41D-4B62-90C6-C1F53131D2D5}"/>
              </a:ext>
            </a:extLst>
          </p:cNvPr>
          <p:cNvPicPr>
            <a:picLocks noChangeAspect="1"/>
          </p:cNvPicPr>
          <p:nvPr/>
        </p:nvPicPr>
        <p:blipFill>
          <a:blip r:embed="rId4"/>
          <a:stretch>
            <a:fillRect/>
          </a:stretch>
        </p:blipFill>
        <p:spPr>
          <a:xfrm>
            <a:off x="4072677" y="6112651"/>
            <a:ext cx="516383" cy="640080"/>
          </a:xfrm>
          <a:prstGeom prst="rect">
            <a:avLst/>
          </a:prstGeom>
        </p:spPr>
      </p:pic>
      <p:pic>
        <p:nvPicPr>
          <p:cNvPr id="3" name="Picture 2">
            <a:extLst>
              <a:ext uri="{FF2B5EF4-FFF2-40B4-BE49-F238E27FC236}">
                <a16:creationId xmlns:a16="http://schemas.microsoft.com/office/drawing/2014/main" id="{EDE876BD-3F06-466D-85A4-E6E581954ADB}"/>
              </a:ext>
            </a:extLst>
          </p:cNvPr>
          <p:cNvPicPr>
            <a:picLocks noChangeAspect="1"/>
          </p:cNvPicPr>
          <p:nvPr/>
        </p:nvPicPr>
        <p:blipFill>
          <a:blip r:embed="rId5"/>
          <a:stretch>
            <a:fillRect/>
          </a:stretch>
        </p:blipFill>
        <p:spPr>
          <a:xfrm>
            <a:off x="11173206" y="5966279"/>
            <a:ext cx="768163" cy="786452"/>
          </a:xfrm>
          <a:prstGeom prst="rect">
            <a:avLst/>
          </a:prstGeom>
        </p:spPr>
      </p:pic>
    </p:spTree>
    <p:extLst>
      <p:ext uri="{BB962C8B-B14F-4D97-AF65-F5344CB8AC3E}">
        <p14:creationId xmlns:p14="http://schemas.microsoft.com/office/powerpoint/2010/main" val="475562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66CB6-16B0-48AC-8DBB-D88BEF7EA12A}"/>
              </a:ext>
            </a:extLst>
          </p:cNvPr>
          <p:cNvSpPr>
            <a:spLocks noGrp="1"/>
          </p:cNvSpPr>
          <p:nvPr>
            <p:ph type="title"/>
          </p:nvPr>
        </p:nvSpPr>
        <p:spPr>
          <a:xfrm>
            <a:off x="513589" y="2277532"/>
            <a:ext cx="3623732" cy="1728044"/>
          </a:xfrm>
          <a:noFill/>
          <a:ln>
            <a:solidFill>
              <a:schemeClr val="bg1"/>
            </a:solidFill>
          </a:ln>
        </p:spPr>
        <p:txBody>
          <a:bodyPr vert="horz" wrap="square" lIns="182880" tIns="182880" rIns="182880" bIns="182880" rtlCol="0" anchor="ctr">
            <a:normAutofit fontScale="90000"/>
          </a:bodyPr>
          <a:lstStyle/>
          <a:p>
            <a:r>
              <a:rPr lang="en-US" sz="2600">
                <a:solidFill>
                  <a:schemeClr val="bg1"/>
                </a:solidFill>
              </a:rPr>
              <a:t>Recommendations and tips: </a:t>
            </a:r>
            <a:r>
              <a:rPr lang="en-US" sz="2600">
                <a:solidFill>
                  <a:schemeClr val="accent1"/>
                </a:solidFill>
              </a:rPr>
              <a:t>working with your partner</a:t>
            </a:r>
            <a:endParaRPr lang="en-US" sz="2600" dirty="0">
              <a:solidFill>
                <a:schemeClr val="accent1"/>
              </a:solidFill>
            </a:endParaRPr>
          </a:p>
        </p:txBody>
      </p:sp>
      <p:sp>
        <p:nvSpPr>
          <p:cNvPr id="4" name="Text Placeholder 3">
            <a:extLst>
              <a:ext uri="{FF2B5EF4-FFF2-40B4-BE49-F238E27FC236}">
                <a16:creationId xmlns:a16="http://schemas.microsoft.com/office/drawing/2014/main" id="{BFC681E1-9B1B-4ED3-B7C9-168CC9D651C8}"/>
              </a:ext>
            </a:extLst>
          </p:cNvPr>
          <p:cNvSpPr>
            <a:spLocks noGrp="1"/>
          </p:cNvSpPr>
          <p:nvPr>
            <p:ph type="body" sz="half" idx="2"/>
          </p:nvPr>
        </p:nvSpPr>
        <p:spPr>
          <a:xfrm>
            <a:off x="643468" y="5000977"/>
            <a:ext cx="3363974" cy="1512711"/>
          </a:xfrm>
        </p:spPr>
        <p:txBody>
          <a:bodyPr vert="horz" lIns="91440" tIns="45720" rIns="91440" bIns="45720" rtlCol="0">
            <a:normAutofit fontScale="92500" lnSpcReduction="20000"/>
          </a:bodyPr>
          <a:lstStyle/>
          <a:p>
            <a:pPr algn="l"/>
            <a:r>
              <a:rPr lang="en-US" sz="2800">
                <a:solidFill>
                  <a:schemeClr val="bg1"/>
                </a:solidFill>
              </a:rPr>
              <a:t>Template for letter to parents from community partner (English and Spanish) </a:t>
            </a:r>
            <a:endParaRPr lang="en-US" sz="2800" dirty="0">
              <a:solidFill>
                <a:schemeClr val="bg1"/>
              </a:solidFill>
            </a:endParaRPr>
          </a:p>
        </p:txBody>
      </p:sp>
      <p:pic>
        <p:nvPicPr>
          <p:cNvPr id="7" name="Picture 6" descr="A screenshot of text&#10;&#10;Description generated with high confidence">
            <a:extLst>
              <a:ext uri="{FF2B5EF4-FFF2-40B4-BE49-F238E27FC236}">
                <a16:creationId xmlns:a16="http://schemas.microsoft.com/office/drawing/2014/main" id="{69151B86-D9C4-42DF-B5EB-093DAB0372B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7188" y="1039273"/>
            <a:ext cx="7183362" cy="4779453"/>
          </a:xfrm>
          <a:prstGeom prst="rect">
            <a:avLst/>
          </a:prstGeom>
        </p:spPr>
      </p:pic>
      <p:pic>
        <p:nvPicPr>
          <p:cNvPr id="8" name="Picture 7">
            <a:extLst>
              <a:ext uri="{FF2B5EF4-FFF2-40B4-BE49-F238E27FC236}">
                <a16:creationId xmlns:a16="http://schemas.microsoft.com/office/drawing/2014/main" id="{116F3246-31B2-436D-BC7C-0BC48C1D31CD}"/>
              </a:ext>
            </a:extLst>
          </p:cNvPr>
          <p:cNvPicPr>
            <a:picLocks noChangeAspect="1"/>
          </p:cNvPicPr>
          <p:nvPr/>
        </p:nvPicPr>
        <p:blipFill>
          <a:blip r:embed="rId4"/>
          <a:stretch>
            <a:fillRect/>
          </a:stretch>
        </p:blipFill>
        <p:spPr>
          <a:xfrm>
            <a:off x="4016119" y="6100317"/>
            <a:ext cx="516383" cy="640080"/>
          </a:xfrm>
          <a:prstGeom prst="rect">
            <a:avLst/>
          </a:prstGeom>
        </p:spPr>
      </p:pic>
    </p:spTree>
    <p:extLst>
      <p:ext uri="{BB962C8B-B14F-4D97-AF65-F5344CB8AC3E}">
        <p14:creationId xmlns:p14="http://schemas.microsoft.com/office/powerpoint/2010/main" val="39242864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66CB6-16B0-48AC-8DBB-D88BEF7EA12A}"/>
              </a:ext>
            </a:extLst>
          </p:cNvPr>
          <p:cNvSpPr>
            <a:spLocks noGrp="1"/>
          </p:cNvSpPr>
          <p:nvPr>
            <p:ph type="title"/>
          </p:nvPr>
        </p:nvSpPr>
        <p:spPr>
          <a:xfrm>
            <a:off x="513589" y="2277532"/>
            <a:ext cx="3623732" cy="1728044"/>
          </a:xfrm>
          <a:noFill/>
          <a:ln>
            <a:solidFill>
              <a:schemeClr val="bg1"/>
            </a:solidFill>
          </a:ln>
        </p:spPr>
        <p:txBody>
          <a:bodyPr vert="horz" wrap="square" lIns="182880" tIns="182880" rIns="182880" bIns="182880" rtlCol="0" anchor="ctr">
            <a:normAutofit fontScale="90000"/>
          </a:bodyPr>
          <a:lstStyle/>
          <a:p>
            <a:r>
              <a:rPr lang="en-US" sz="2600">
                <a:solidFill>
                  <a:schemeClr val="bg1"/>
                </a:solidFill>
              </a:rPr>
              <a:t>Recommendations and tips: </a:t>
            </a:r>
            <a:r>
              <a:rPr lang="en-US" sz="2600">
                <a:solidFill>
                  <a:schemeClr val="accent1"/>
                </a:solidFill>
              </a:rPr>
              <a:t>working with your partner</a:t>
            </a:r>
            <a:endParaRPr lang="en-US" sz="2600" dirty="0">
              <a:solidFill>
                <a:schemeClr val="accent1"/>
              </a:solidFill>
            </a:endParaRPr>
          </a:p>
        </p:txBody>
      </p:sp>
      <p:sp>
        <p:nvSpPr>
          <p:cNvPr id="4" name="Text Placeholder 3">
            <a:extLst>
              <a:ext uri="{FF2B5EF4-FFF2-40B4-BE49-F238E27FC236}">
                <a16:creationId xmlns:a16="http://schemas.microsoft.com/office/drawing/2014/main" id="{BFC681E1-9B1B-4ED3-B7C9-168CC9D651C8}"/>
              </a:ext>
            </a:extLst>
          </p:cNvPr>
          <p:cNvSpPr>
            <a:spLocks noGrp="1"/>
          </p:cNvSpPr>
          <p:nvPr>
            <p:ph type="body" sz="half" idx="2"/>
          </p:nvPr>
        </p:nvSpPr>
        <p:spPr>
          <a:xfrm>
            <a:off x="643468" y="5000977"/>
            <a:ext cx="3363974" cy="1512711"/>
          </a:xfrm>
        </p:spPr>
        <p:txBody>
          <a:bodyPr vert="horz" lIns="91440" tIns="45720" rIns="91440" bIns="45720" rtlCol="0">
            <a:normAutofit/>
          </a:bodyPr>
          <a:lstStyle/>
          <a:p>
            <a:pPr algn="l"/>
            <a:r>
              <a:rPr lang="en-US" sz="2800" dirty="0">
                <a:solidFill>
                  <a:schemeClr val="bg1"/>
                </a:solidFill>
              </a:rPr>
              <a:t>One-page list of books</a:t>
            </a:r>
          </a:p>
        </p:txBody>
      </p:sp>
      <p:pic>
        <p:nvPicPr>
          <p:cNvPr id="3" name="Picture 2">
            <a:extLst>
              <a:ext uri="{FF2B5EF4-FFF2-40B4-BE49-F238E27FC236}">
                <a16:creationId xmlns:a16="http://schemas.microsoft.com/office/drawing/2014/main" id="{E30EE5E2-F7FC-4B51-83D9-1FEFF1D3A9DE}"/>
              </a:ext>
            </a:extLst>
          </p:cNvPr>
          <p:cNvPicPr>
            <a:picLocks noChangeAspect="1"/>
          </p:cNvPicPr>
          <p:nvPr/>
        </p:nvPicPr>
        <p:blipFill>
          <a:blip r:embed="rId3"/>
          <a:stretch>
            <a:fillRect/>
          </a:stretch>
        </p:blipFill>
        <p:spPr>
          <a:xfrm>
            <a:off x="4841378" y="665606"/>
            <a:ext cx="7163538" cy="5526787"/>
          </a:xfrm>
          <a:prstGeom prst="rect">
            <a:avLst/>
          </a:prstGeom>
        </p:spPr>
      </p:pic>
    </p:spTree>
    <p:extLst>
      <p:ext uri="{BB962C8B-B14F-4D97-AF65-F5344CB8AC3E}">
        <p14:creationId xmlns:p14="http://schemas.microsoft.com/office/powerpoint/2010/main" val="3455093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163F4-6183-4740-A714-74282C011FC2}"/>
              </a:ext>
            </a:extLst>
          </p:cNvPr>
          <p:cNvSpPr>
            <a:spLocks noGrp="1"/>
          </p:cNvSpPr>
          <p:nvPr>
            <p:ph type="title"/>
          </p:nvPr>
        </p:nvSpPr>
        <p:spPr>
          <a:xfrm>
            <a:off x="7890934" y="643467"/>
            <a:ext cx="3996266" cy="1728044"/>
          </a:xfrm>
          <a:noFill/>
          <a:ln>
            <a:solidFill>
              <a:schemeClr val="bg1"/>
            </a:solidFill>
          </a:ln>
        </p:spPr>
        <p:txBody>
          <a:bodyPr wrap="square">
            <a:normAutofit/>
          </a:bodyPr>
          <a:lstStyle/>
          <a:p>
            <a:r>
              <a:rPr lang="en-US" sz="2600" dirty="0">
                <a:solidFill>
                  <a:schemeClr val="bg1"/>
                </a:solidFill>
              </a:rPr>
              <a:t>Recommendations and tips: </a:t>
            </a:r>
            <a:r>
              <a:rPr lang="en-US" sz="2600" dirty="0">
                <a:solidFill>
                  <a:schemeClr val="accent1"/>
                </a:solidFill>
              </a:rPr>
              <a:t>book distributions</a:t>
            </a:r>
          </a:p>
        </p:txBody>
      </p:sp>
      <p:graphicFrame>
        <p:nvGraphicFramePr>
          <p:cNvPr id="5" name="Content Placeholder 2">
            <a:extLst>
              <a:ext uri="{FF2B5EF4-FFF2-40B4-BE49-F238E27FC236}">
                <a16:creationId xmlns:a16="http://schemas.microsoft.com/office/drawing/2014/main" id="{76F6C747-A490-4163-9042-909365344706}"/>
              </a:ext>
            </a:extLst>
          </p:cNvPr>
          <p:cNvGraphicFramePr>
            <a:graphicFrameLocks noGrp="1"/>
          </p:cNvGraphicFramePr>
          <p:nvPr>
            <p:ph idx="1"/>
            <p:extLst>
              <p:ext uri="{D42A27DB-BD31-4B8C-83A1-F6EECF244321}">
                <p14:modId xmlns:p14="http://schemas.microsoft.com/office/powerpoint/2010/main" val="1971730034"/>
              </p:ext>
            </p:extLst>
          </p:nvPr>
        </p:nvGraphicFramePr>
        <p:xfrm>
          <a:off x="8398932" y="3429000"/>
          <a:ext cx="3149599" cy="2624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DD097E3-50E0-422A-BEAE-0D8757244400}"/>
              </a:ext>
            </a:extLst>
          </p:cNvPr>
          <p:cNvPicPr>
            <a:picLocks noChangeAspect="1"/>
          </p:cNvPicPr>
          <p:nvPr/>
        </p:nvPicPr>
        <p:blipFill>
          <a:blip r:embed="rId8"/>
          <a:stretch>
            <a:fillRect/>
          </a:stretch>
        </p:blipFill>
        <p:spPr>
          <a:xfrm>
            <a:off x="1546687" y="1759505"/>
            <a:ext cx="5913633" cy="4761389"/>
          </a:xfrm>
          <a:prstGeom prst="rect">
            <a:avLst/>
          </a:prstGeom>
        </p:spPr>
      </p:pic>
      <p:pic>
        <p:nvPicPr>
          <p:cNvPr id="4" name="Picture 3">
            <a:extLst>
              <a:ext uri="{FF2B5EF4-FFF2-40B4-BE49-F238E27FC236}">
                <a16:creationId xmlns:a16="http://schemas.microsoft.com/office/drawing/2014/main" id="{92993090-0695-4D4F-8EB2-0730F9E5A16B}"/>
              </a:ext>
            </a:extLst>
          </p:cNvPr>
          <p:cNvPicPr>
            <a:picLocks noChangeAspect="1"/>
          </p:cNvPicPr>
          <p:nvPr/>
        </p:nvPicPr>
        <p:blipFill>
          <a:blip r:embed="rId9"/>
          <a:stretch>
            <a:fillRect/>
          </a:stretch>
        </p:blipFill>
        <p:spPr>
          <a:xfrm>
            <a:off x="432928" y="255320"/>
            <a:ext cx="2633700" cy="3389670"/>
          </a:xfrm>
          <a:prstGeom prst="rect">
            <a:avLst/>
          </a:prstGeom>
        </p:spPr>
      </p:pic>
      <p:pic>
        <p:nvPicPr>
          <p:cNvPr id="6" name="Picture 5">
            <a:extLst>
              <a:ext uri="{FF2B5EF4-FFF2-40B4-BE49-F238E27FC236}">
                <a16:creationId xmlns:a16="http://schemas.microsoft.com/office/drawing/2014/main" id="{743ED842-08D1-4A07-AFC6-1E576B5A1336}"/>
              </a:ext>
            </a:extLst>
          </p:cNvPr>
          <p:cNvPicPr>
            <a:picLocks noChangeAspect="1"/>
          </p:cNvPicPr>
          <p:nvPr/>
        </p:nvPicPr>
        <p:blipFill>
          <a:blip r:embed="rId10"/>
          <a:stretch>
            <a:fillRect/>
          </a:stretch>
        </p:blipFill>
        <p:spPr>
          <a:xfrm>
            <a:off x="7670492" y="6053666"/>
            <a:ext cx="573074" cy="707197"/>
          </a:xfrm>
          <a:prstGeom prst="rect">
            <a:avLst/>
          </a:prstGeom>
        </p:spPr>
      </p:pic>
    </p:spTree>
    <p:extLst>
      <p:ext uri="{BB962C8B-B14F-4D97-AF65-F5344CB8AC3E}">
        <p14:creationId xmlns:p14="http://schemas.microsoft.com/office/powerpoint/2010/main" val="1695235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6CB6-16B0-48AC-8DBB-D88BEF7EA12A}"/>
              </a:ext>
            </a:extLst>
          </p:cNvPr>
          <p:cNvSpPr>
            <a:spLocks noGrp="1"/>
          </p:cNvSpPr>
          <p:nvPr>
            <p:ph type="title"/>
          </p:nvPr>
        </p:nvSpPr>
        <p:spPr>
          <a:xfrm>
            <a:off x="8340090" y="2404872"/>
            <a:ext cx="3044952" cy="1627632"/>
          </a:xfrm>
        </p:spPr>
        <p:txBody>
          <a:bodyPr vert="horz" lIns="274320" tIns="182880" rIns="274320" bIns="182880" rtlCol="0" anchor="ctr" anchorCtr="1">
            <a:normAutofit/>
          </a:bodyPr>
          <a:lstStyle/>
          <a:p>
            <a:r>
              <a:rPr lang="en-US" sz="1700" dirty="0"/>
              <a:t>Recommendations and tips: </a:t>
            </a:r>
            <a:r>
              <a:rPr lang="en-US" sz="1700" dirty="0">
                <a:solidFill>
                  <a:schemeClr val="accent1"/>
                </a:solidFill>
              </a:rPr>
              <a:t>book distributions</a:t>
            </a:r>
          </a:p>
        </p:txBody>
      </p:sp>
      <p:sp>
        <p:nvSpPr>
          <p:cNvPr id="4" name="Text Placeholder 3">
            <a:extLst>
              <a:ext uri="{FF2B5EF4-FFF2-40B4-BE49-F238E27FC236}">
                <a16:creationId xmlns:a16="http://schemas.microsoft.com/office/drawing/2014/main" id="{BFC681E1-9B1B-4ED3-B7C9-168CC9D651C8}"/>
              </a:ext>
            </a:extLst>
          </p:cNvPr>
          <p:cNvSpPr>
            <a:spLocks noGrp="1"/>
          </p:cNvSpPr>
          <p:nvPr>
            <p:ph type="body" sz="half" idx="2"/>
          </p:nvPr>
        </p:nvSpPr>
        <p:spPr>
          <a:xfrm>
            <a:off x="8528505" y="4352544"/>
            <a:ext cx="2668122" cy="1239894"/>
          </a:xfrm>
        </p:spPr>
        <p:txBody>
          <a:bodyPr vert="horz" lIns="91440" tIns="45720" rIns="91440" bIns="45720" rtlCol="0">
            <a:normAutofit/>
          </a:bodyPr>
          <a:lstStyle/>
          <a:p>
            <a:r>
              <a:rPr lang="en-US" sz="1800">
                <a:solidFill>
                  <a:schemeClr val="tx1">
                    <a:lumMod val="75000"/>
                    <a:lumOff val="25000"/>
                  </a:schemeClr>
                </a:solidFill>
              </a:rPr>
              <a:t>Communication with parents</a:t>
            </a:r>
          </a:p>
        </p:txBody>
      </p:sp>
      <p:sp>
        <p:nvSpPr>
          <p:cNvPr id="23" name="Rectangle 22">
            <a:extLst>
              <a:ext uri="{FF2B5EF4-FFF2-40B4-BE49-F238E27FC236}">
                <a16:creationId xmlns:a16="http://schemas.microsoft.com/office/drawing/2014/main" id="{D9DC654A-9A37-4357-8250-FF48FCDED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4886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0CDF06-CC2F-4910-A6BB-13A319DFC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2"/>
            <a:ext cx="4111054" cy="3674848"/>
          </a:xfrm>
          <a:prstGeom prst="rect">
            <a:avLst/>
          </a:prstGeom>
          <a:noFill/>
          <a:ln w="1587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8BA49B6-ABD4-4698-897B-A961B41D117E}"/>
              </a:ext>
            </a:extLst>
          </p:cNvPr>
          <p:cNvPicPr>
            <a:picLocks noChangeAspect="1"/>
          </p:cNvPicPr>
          <p:nvPr/>
        </p:nvPicPr>
        <p:blipFill>
          <a:blip r:embed="rId3"/>
          <a:stretch>
            <a:fillRect/>
          </a:stretch>
        </p:blipFill>
        <p:spPr>
          <a:xfrm>
            <a:off x="1048638" y="391496"/>
            <a:ext cx="2695680" cy="3535319"/>
          </a:xfrm>
          <a:prstGeom prst="rect">
            <a:avLst/>
          </a:prstGeom>
        </p:spPr>
      </p:pic>
      <p:sp>
        <p:nvSpPr>
          <p:cNvPr id="27" name="Rectangle 26">
            <a:extLst>
              <a:ext uri="{FF2B5EF4-FFF2-40B4-BE49-F238E27FC236}">
                <a16:creationId xmlns:a16="http://schemas.microsoft.com/office/drawing/2014/main" id="{A73532E0-004E-45EE-A605-276974109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9747" y="321732"/>
            <a:ext cx="2766017" cy="3026832"/>
          </a:xfrm>
          <a:prstGeom prst="rect">
            <a:avLst/>
          </a:prstGeom>
          <a:noFill/>
          <a:ln w="1587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64B50F3-82AC-4A47-95DE-374F0F30FE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4157447"/>
            <a:ext cx="4111054" cy="2378820"/>
          </a:xfrm>
          <a:prstGeom prst="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39C9D22-8F59-4F89-8010-A6B3CFF637DC}"/>
              </a:ext>
            </a:extLst>
          </p:cNvPr>
          <p:cNvPicPr>
            <a:picLocks noChangeAspect="1"/>
          </p:cNvPicPr>
          <p:nvPr/>
        </p:nvPicPr>
        <p:blipFill>
          <a:blip r:embed="rId4"/>
          <a:stretch>
            <a:fillRect/>
          </a:stretch>
        </p:blipFill>
        <p:spPr>
          <a:xfrm>
            <a:off x="4892698" y="3670295"/>
            <a:ext cx="2135567" cy="2713571"/>
          </a:xfrm>
          <a:prstGeom prst="rect">
            <a:avLst/>
          </a:prstGeom>
        </p:spPr>
      </p:pic>
      <p:sp>
        <p:nvSpPr>
          <p:cNvPr id="31" name="Rectangle 30">
            <a:extLst>
              <a:ext uri="{FF2B5EF4-FFF2-40B4-BE49-F238E27FC236}">
                <a16:creationId xmlns:a16="http://schemas.microsoft.com/office/drawing/2014/main" id="{DAB9DFCB-1F4F-411F-BF1A-596690226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9747" y="3509431"/>
            <a:ext cx="2766017" cy="3026832"/>
          </a:xfrm>
          <a:prstGeom prst="rect">
            <a:avLst/>
          </a:prstGeom>
          <a:noFill/>
          <a:ln w="1587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C09F6C1-0994-45EB-A5AA-39B7AB30DE45}"/>
              </a:ext>
            </a:extLst>
          </p:cNvPr>
          <p:cNvPicPr>
            <a:picLocks noChangeAspect="1"/>
          </p:cNvPicPr>
          <p:nvPr/>
        </p:nvPicPr>
        <p:blipFill>
          <a:blip r:embed="rId5"/>
          <a:stretch>
            <a:fillRect/>
          </a:stretch>
        </p:blipFill>
        <p:spPr>
          <a:xfrm>
            <a:off x="489309" y="4429839"/>
            <a:ext cx="3775899" cy="1954027"/>
          </a:xfrm>
          <a:prstGeom prst="rect">
            <a:avLst/>
          </a:prstGeom>
        </p:spPr>
      </p:pic>
      <p:pic>
        <p:nvPicPr>
          <p:cNvPr id="19" name="Picture 18">
            <a:extLst>
              <a:ext uri="{FF2B5EF4-FFF2-40B4-BE49-F238E27FC236}">
                <a16:creationId xmlns:a16="http://schemas.microsoft.com/office/drawing/2014/main" id="{1784C582-B60F-4962-9A32-009CA696005B}"/>
              </a:ext>
            </a:extLst>
          </p:cNvPr>
          <p:cNvPicPr>
            <a:picLocks noChangeAspect="1"/>
          </p:cNvPicPr>
          <p:nvPr/>
        </p:nvPicPr>
        <p:blipFill>
          <a:blip r:embed="rId6"/>
          <a:stretch>
            <a:fillRect/>
          </a:stretch>
        </p:blipFill>
        <p:spPr>
          <a:xfrm>
            <a:off x="4888384" y="499636"/>
            <a:ext cx="2139881" cy="2719052"/>
          </a:xfrm>
          <a:prstGeom prst="rect">
            <a:avLst/>
          </a:prstGeom>
        </p:spPr>
      </p:pic>
      <p:pic>
        <p:nvPicPr>
          <p:cNvPr id="3" name="Picture 2">
            <a:extLst>
              <a:ext uri="{FF2B5EF4-FFF2-40B4-BE49-F238E27FC236}">
                <a16:creationId xmlns:a16="http://schemas.microsoft.com/office/drawing/2014/main" id="{17BD587E-8965-4378-B5F6-279F05986454}"/>
              </a:ext>
            </a:extLst>
          </p:cNvPr>
          <p:cNvPicPr>
            <a:picLocks noChangeAspect="1"/>
          </p:cNvPicPr>
          <p:nvPr/>
        </p:nvPicPr>
        <p:blipFill>
          <a:blip r:embed="rId7"/>
          <a:stretch>
            <a:fillRect/>
          </a:stretch>
        </p:blipFill>
        <p:spPr>
          <a:xfrm>
            <a:off x="7635596" y="6063798"/>
            <a:ext cx="518205" cy="640135"/>
          </a:xfrm>
          <a:prstGeom prst="rect">
            <a:avLst/>
          </a:prstGeom>
        </p:spPr>
      </p:pic>
    </p:spTree>
    <p:extLst>
      <p:ext uri="{BB962C8B-B14F-4D97-AF65-F5344CB8AC3E}">
        <p14:creationId xmlns:p14="http://schemas.microsoft.com/office/powerpoint/2010/main" val="2713367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F3F1E-CF42-466B-B3B1-05CF53E8B384}"/>
              </a:ext>
            </a:extLst>
          </p:cNvPr>
          <p:cNvSpPr>
            <a:spLocks noGrp="1"/>
          </p:cNvSpPr>
          <p:nvPr>
            <p:ph type="title"/>
          </p:nvPr>
        </p:nvSpPr>
        <p:spPr>
          <a:xfrm>
            <a:off x="2231136" y="964692"/>
            <a:ext cx="7729728" cy="1188720"/>
          </a:xfrm>
        </p:spPr>
        <p:txBody>
          <a:bodyPr>
            <a:normAutofit/>
          </a:bodyPr>
          <a:lstStyle/>
          <a:p>
            <a:r>
              <a:rPr lang="en-US" dirty="0"/>
              <a:t>publicity</a:t>
            </a:r>
          </a:p>
        </p:txBody>
      </p:sp>
      <p:graphicFrame>
        <p:nvGraphicFramePr>
          <p:cNvPr id="5" name="Content Placeholder 2">
            <a:extLst>
              <a:ext uri="{FF2B5EF4-FFF2-40B4-BE49-F238E27FC236}">
                <a16:creationId xmlns:a16="http://schemas.microsoft.com/office/drawing/2014/main" id="{93C18F6C-A277-48DE-B817-C336E8563C17}"/>
              </a:ext>
            </a:extLst>
          </p:cNvPr>
          <p:cNvGraphicFramePr>
            <a:graphicFrameLocks noGrp="1"/>
          </p:cNvGraphicFramePr>
          <p:nvPr>
            <p:ph idx="1"/>
            <p:extLst>
              <p:ext uri="{D42A27DB-BD31-4B8C-83A1-F6EECF244321}">
                <p14:modId xmlns:p14="http://schemas.microsoft.com/office/powerpoint/2010/main" val="158725900"/>
              </p:ext>
            </p:extLst>
          </p:nvPr>
        </p:nvGraphicFramePr>
        <p:xfrm>
          <a:off x="965201" y="2638425"/>
          <a:ext cx="10261600"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1BDE1C99-983E-416A-AA1B-DB1E51DB4133}"/>
              </a:ext>
            </a:extLst>
          </p:cNvPr>
          <p:cNvPicPr>
            <a:picLocks noChangeAspect="1"/>
          </p:cNvPicPr>
          <p:nvPr/>
        </p:nvPicPr>
        <p:blipFill>
          <a:blip r:embed="rId7"/>
          <a:stretch>
            <a:fillRect/>
          </a:stretch>
        </p:blipFill>
        <p:spPr>
          <a:xfrm>
            <a:off x="10658569" y="6328875"/>
            <a:ext cx="1396105" cy="341406"/>
          </a:xfrm>
          <a:prstGeom prst="rect">
            <a:avLst/>
          </a:prstGeom>
        </p:spPr>
      </p:pic>
    </p:spTree>
    <p:extLst>
      <p:ext uri="{BB962C8B-B14F-4D97-AF65-F5344CB8AC3E}">
        <p14:creationId xmlns:p14="http://schemas.microsoft.com/office/powerpoint/2010/main" val="1644543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1D704A5-C7D5-4A43-A4AD-F6627DD2496D}"/>
              </a:ext>
            </a:extLst>
          </p:cNvPr>
          <p:cNvGraphicFramePr>
            <a:graphicFrameLocks noGrp="1"/>
          </p:cNvGraphicFramePr>
          <p:nvPr>
            <p:ph idx="1"/>
            <p:extLst>
              <p:ext uri="{D42A27DB-BD31-4B8C-83A1-F6EECF244321}">
                <p14:modId xmlns:p14="http://schemas.microsoft.com/office/powerpoint/2010/main" val="2040156670"/>
              </p:ext>
            </p:extLst>
          </p:nvPr>
        </p:nvGraphicFramePr>
        <p:xfrm>
          <a:off x="1704621" y="1433689"/>
          <a:ext cx="8782756" cy="48542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DD20AB8D-D825-4119-8C83-CC15A3E3FE24}"/>
              </a:ext>
            </a:extLst>
          </p:cNvPr>
          <p:cNvSpPr txBox="1">
            <a:spLocks/>
          </p:cNvSpPr>
          <p:nvPr/>
        </p:nvSpPr>
        <p:spPr>
          <a:xfrm>
            <a:off x="2495550" y="454378"/>
            <a:ext cx="7200897" cy="1303867"/>
          </a:xfrm>
          <a:prstGeom prst="rect">
            <a:avLst/>
          </a:prstGeom>
        </p:spPr>
        <p:txBody>
          <a:bodyPr>
            <a:norm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B53A31"/>
                </a:solidFill>
                <a:effectLst>
                  <a:outerShdw blurRad="38100" dist="38100" dir="2700000" algn="tl">
                    <a:srgbClr val="000000">
                      <a:alpha val="43137"/>
                    </a:srgbClr>
                  </a:outerShdw>
                </a:effectLst>
                <a:latin typeface="Garamond" panose="02020404030301010803"/>
              </a:rPr>
              <a:t>My First Books Team</a:t>
            </a:r>
          </a:p>
        </p:txBody>
      </p:sp>
    </p:spTree>
    <p:extLst>
      <p:ext uri="{BB962C8B-B14F-4D97-AF65-F5344CB8AC3E}">
        <p14:creationId xmlns:p14="http://schemas.microsoft.com/office/powerpoint/2010/main" val="12594219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D4840-1330-42B1-9042-2F99F7C3EC5E}"/>
              </a:ext>
            </a:extLst>
          </p:cNvPr>
          <p:cNvSpPr>
            <a:spLocks noGrp="1"/>
          </p:cNvSpPr>
          <p:nvPr>
            <p:ph type="title"/>
          </p:nvPr>
        </p:nvSpPr>
        <p:spPr>
          <a:xfrm>
            <a:off x="3852672" y="623873"/>
            <a:ext cx="4486656" cy="1141497"/>
          </a:xfrm>
        </p:spPr>
        <p:txBody>
          <a:bodyPr/>
          <a:lstStyle/>
          <a:p>
            <a:r>
              <a:rPr lang="en-US" dirty="0"/>
              <a:t>Early literacy event: optional</a:t>
            </a:r>
          </a:p>
        </p:txBody>
      </p:sp>
      <p:grpSp>
        <p:nvGrpSpPr>
          <p:cNvPr id="10" name="Group 9">
            <a:extLst>
              <a:ext uri="{FF2B5EF4-FFF2-40B4-BE49-F238E27FC236}">
                <a16:creationId xmlns:a16="http://schemas.microsoft.com/office/drawing/2014/main" id="{BB977483-3CC9-4D91-98F5-F08BC90D4448}"/>
              </a:ext>
            </a:extLst>
          </p:cNvPr>
          <p:cNvGrpSpPr/>
          <p:nvPr/>
        </p:nvGrpSpPr>
        <p:grpSpPr>
          <a:xfrm>
            <a:off x="1469773" y="2302088"/>
            <a:ext cx="2879198" cy="4063007"/>
            <a:chOff x="1524000" y="1397496"/>
            <a:chExt cx="2438400" cy="4063007"/>
          </a:xfrm>
        </p:grpSpPr>
        <p:sp>
          <p:nvSpPr>
            <p:cNvPr id="12" name="Freeform: Shape 11">
              <a:extLst>
                <a:ext uri="{FF2B5EF4-FFF2-40B4-BE49-F238E27FC236}">
                  <a16:creationId xmlns:a16="http://schemas.microsoft.com/office/drawing/2014/main" id="{F721742F-245B-42D8-9618-6B95CD5B45D4}"/>
                </a:ext>
              </a:extLst>
            </p:cNvPr>
            <p:cNvSpPr/>
            <p:nvPr/>
          </p:nvSpPr>
          <p:spPr>
            <a:xfrm>
              <a:off x="1524000" y="1397496"/>
              <a:ext cx="2438400" cy="1934765"/>
            </a:xfrm>
            <a:custGeom>
              <a:avLst/>
              <a:gdLst>
                <a:gd name="connsiteX0" fmla="*/ 0 w 2438400"/>
                <a:gd name="connsiteY0" fmla="*/ 322467 h 1934765"/>
                <a:gd name="connsiteX1" fmla="*/ 322467 w 2438400"/>
                <a:gd name="connsiteY1" fmla="*/ 0 h 1934765"/>
                <a:gd name="connsiteX2" fmla="*/ 2115933 w 2438400"/>
                <a:gd name="connsiteY2" fmla="*/ 0 h 1934765"/>
                <a:gd name="connsiteX3" fmla="*/ 2438400 w 2438400"/>
                <a:gd name="connsiteY3" fmla="*/ 322467 h 1934765"/>
                <a:gd name="connsiteX4" fmla="*/ 2438400 w 2438400"/>
                <a:gd name="connsiteY4" fmla="*/ 1612298 h 1934765"/>
                <a:gd name="connsiteX5" fmla="*/ 2115933 w 2438400"/>
                <a:gd name="connsiteY5" fmla="*/ 1934765 h 1934765"/>
                <a:gd name="connsiteX6" fmla="*/ 322467 w 2438400"/>
                <a:gd name="connsiteY6" fmla="*/ 1934765 h 1934765"/>
                <a:gd name="connsiteX7" fmla="*/ 0 w 2438400"/>
                <a:gd name="connsiteY7" fmla="*/ 1612298 h 1934765"/>
                <a:gd name="connsiteX8" fmla="*/ 0 w 2438400"/>
                <a:gd name="connsiteY8" fmla="*/ 322467 h 193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1934765">
                  <a:moveTo>
                    <a:pt x="0" y="322467"/>
                  </a:moveTo>
                  <a:cubicBezTo>
                    <a:pt x="0" y="144373"/>
                    <a:pt x="144373" y="0"/>
                    <a:pt x="322467" y="0"/>
                  </a:cubicBezTo>
                  <a:lnTo>
                    <a:pt x="2115933" y="0"/>
                  </a:lnTo>
                  <a:cubicBezTo>
                    <a:pt x="2294027" y="0"/>
                    <a:pt x="2438400" y="144373"/>
                    <a:pt x="2438400" y="322467"/>
                  </a:cubicBezTo>
                  <a:lnTo>
                    <a:pt x="2438400" y="1612298"/>
                  </a:lnTo>
                  <a:cubicBezTo>
                    <a:pt x="2438400" y="1790392"/>
                    <a:pt x="2294027" y="1934765"/>
                    <a:pt x="2115933" y="1934765"/>
                  </a:cubicBezTo>
                  <a:lnTo>
                    <a:pt x="322467" y="1934765"/>
                  </a:lnTo>
                  <a:cubicBezTo>
                    <a:pt x="144373" y="1934765"/>
                    <a:pt x="0" y="1790392"/>
                    <a:pt x="0" y="1612298"/>
                  </a:cubicBezTo>
                  <a:lnTo>
                    <a:pt x="0" y="32246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5417" tIns="164932" rIns="235417" bIns="164932" numCol="1" spcCol="1270" anchor="ctr" anchorCtr="0">
              <a:noAutofit/>
            </a:bodyPr>
            <a:lstStyle/>
            <a:p>
              <a:pPr marL="0" lvl="0" indent="0" algn="ctr" defTabSz="1644650">
                <a:lnSpc>
                  <a:spcPct val="90000"/>
                </a:lnSpc>
                <a:spcBef>
                  <a:spcPct val="0"/>
                </a:spcBef>
                <a:spcAft>
                  <a:spcPct val="35000"/>
                </a:spcAft>
                <a:buNone/>
              </a:pPr>
              <a:r>
                <a:rPr lang="en-US" sz="3700" kern="1200" dirty="0"/>
                <a:t>Parent Workshop</a:t>
              </a:r>
            </a:p>
          </p:txBody>
        </p:sp>
        <p:sp>
          <p:nvSpPr>
            <p:cNvPr id="13" name="Freeform: Shape 12">
              <a:extLst>
                <a:ext uri="{FF2B5EF4-FFF2-40B4-BE49-F238E27FC236}">
                  <a16:creationId xmlns:a16="http://schemas.microsoft.com/office/drawing/2014/main" id="{545853E5-857B-4060-B0A9-4D8B16701677}"/>
                </a:ext>
              </a:extLst>
            </p:cNvPr>
            <p:cNvSpPr/>
            <p:nvPr/>
          </p:nvSpPr>
          <p:spPr>
            <a:xfrm>
              <a:off x="1524000" y="3525738"/>
              <a:ext cx="2438400" cy="1934765"/>
            </a:xfrm>
            <a:custGeom>
              <a:avLst/>
              <a:gdLst>
                <a:gd name="connsiteX0" fmla="*/ 0 w 2438400"/>
                <a:gd name="connsiteY0" fmla="*/ 322467 h 1934765"/>
                <a:gd name="connsiteX1" fmla="*/ 322467 w 2438400"/>
                <a:gd name="connsiteY1" fmla="*/ 0 h 1934765"/>
                <a:gd name="connsiteX2" fmla="*/ 2115933 w 2438400"/>
                <a:gd name="connsiteY2" fmla="*/ 0 h 1934765"/>
                <a:gd name="connsiteX3" fmla="*/ 2438400 w 2438400"/>
                <a:gd name="connsiteY3" fmla="*/ 322467 h 1934765"/>
                <a:gd name="connsiteX4" fmla="*/ 2438400 w 2438400"/>
                <a:gd name="connsiteY4" fmla="*/ 1612298 h 1934765"/>
                <a:gd name="connsiteX5" fmla="*/ 2115933 w 2438400"/>
                <a:gd name="connsiteY5" fmla="*/ 1934765 h 1934765"/>
                <a:gd name="connsiteX6" fmla="*/ 322467 w 2438400"/>
                <a:gd name="connsiteY6" fmla="*/ 1934765 h 1934765"/>
                <a:gd name="connsiteX7" fmla="*/ 0 w 2438400"/>
                <a:gd name="connsiteY7" fmla="*/ 1612298 h 1934765"/>
                <a:gd name="connsiteX8" fmla="*/ 0 w 2438400"/>
                <a:gd name="connsiteY8" fmla="*/ 322467 h 193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1934765">
                  <a:moveTo>
                    <a:pt x="0" y="322467"/>
                  </a:moveTo>
                  <a:cubicBezTo>
                    <a:pt x="0" y="144373"/>
                    <a:pt x="144373" y="0"/>
                    <a:pt x="322467" y="0"/>
                  </a:cubicBezTo>
                  <a:lnTo>
                    <a:pt x="2115933" y="0"/>
                  </a:lnTo>
                  <a:cubicBezTo>
                    <a:pt x="2294027" y="0"/>
                    <a:pt x="2438400" y="144373"/>
                    <a:pt x="2438400" y="322467"/>
                  </a:cubicBezTo>
                  <a:lnTo>
                    <a:pt x="2438400" y="1612298"/>
                  </a:lnTo>
                  <a:cubicBezTo>
                    <a:pt x="2438400" y="1790392"/>
                    <a:pt x="2294027" y="1934765"/>
                    <a:pt x="2115933" y="1934765"/>
                  </a:cubicBezTo>
                  <a:lnTo>
                    <a:pt x="322467" y="1934765"/>
                  </a:lnTo>
                  <a:cubicBezTo>
                    <a:pt x="144373" y="1934765"/>
                    <a:pt x="0" y="1790392"/>
                    <a:pt x="0" y="1612298"/>
                  </a:cubicBezTo>
                  <a:lnTo>
                    <a:pt x="0" y="32246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5417" tIns="164932" rIns="235417" bIns="164932" numCol="1" spcCol="1270" anchor="ctr" anchorCtr="0">
              <a:noAutofit/>
            </a:bodyPr>
            <a:lstStyle/>
            <a:p>
              <a:pPr marL="0" lvl="0" indent="0" algn="ctr" defTabSz="1644650">
                <a:lnSpc>
                  <a:spcPct val="90000"/>
                </a:lnSpc>
                <a:spcBef>
                  <a:spcPct val="0"/>
                </a:spcBef>
                <a:spcAft>
                  <a:spcPct val="35000"/>
                </a:spcAft>
                <a:buNone/>
              </a:pPr>
              <a:r>
                <a:rPr lang="en-US" sz="3700" kern="1200" dirty="0"/>
                <a:t>Family Event</a:t>
              </a:r>
            </a:p>
          </p:txBody>
        </p:sp>
      </p:grpSp>
      <p:graphicFrame>
        <p:nvGraphicFramePr>
          <p:cNvPr id="16" name="Diagram 15">
            <a:extLst>
              <a:ext uri="{FF2B5EF4-FFF2-40B4-BE49-F238E27FC236}">
                <a16:creationId xmlns:a16="http://schemas.microsoft.com/office/drawing/2014/main" id="{330D3F93-77E8-4354-A97D-B374EDFC4556}"/>
              </a:ext>
            </a:extLst>
          </p:cNvPr>
          <p:cNvGraphicFramePr/>
          <p:nvPr/>
        </p:nvGraphicFramePr>
        <p:xfrm>
          <a:off x="6412088" y="2302088"/>
          <a:ext cx="5113868" cy="4347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a:extLst>
              <a:ext uri="{FF2B5EF4-FFF2-40B4-BE49-F238E27FC236}">
                <a16:creationId xmlns:a16="http://schemas.microsoft.com/office/drawing/2014/main" id="{F4968ACB-867B-4523-8FF7-028B071F2D03}"/>
              </a:ext>
            </a:extLst>
          </p:cNvPr>
          <p:cNvPicPr>
            <a:picLocks noChangeAspect="1"/>
          </p:cNvPicPr>
          <p:nvPr/>
        </p:nvPicPr>
        <p:blipFill>
          <a:blip r:embed="rId8"/>
          <a:stretch>
            <a:fillRect/>
          </a:stretch>
        </p:blipFill>
        <p:spPr>
          <a:xfrm>
            <a:off x="5391774" y="6011496"/>
            <a:ext cx="573074" cy="707197"/>
          </a:xfrm>
          <a:prstGeom prst="rect">
            <a:avLst/>
          </a:prstGeom>
        </p:spPr>
      </p:pic>
    </p:spTree>
    <p:extLst>
      <p:ext uri="{BB962C8B-B14F-4D97-AF65-F5344CB8AC3E}">
        <p14:creationId xmlns:p14="http://schemas.microsoft.com/office/powerpoint/2010/main" val="731681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38" name="Rectangle 13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79874" name="Title 1"/>
          <p:cNvSpPr>
            <a:spLocks noGrp="1"/>
          </p:cNvSpPr>
          <p:nvPr>
            <p:ph type="title"/>
          </p:nvPr>
        </p:nvSpPr>
        <p:spPr>
          <a:xfrm>
            <a:off x="643467" y="643467"/>
            <a:ext cx="3363974" cy="1728044"/>
          </a:xfrm>
          <a:noFill/>
          <a:ln>
            <a:solidFill>
              <a:schemeClr val="bg1"/>
            </a:solidFill>
          </a:ln>
        </p:spPr>
        <p:txBody>
          <a:bodyPr wrap="square">
            <a:normAutofit/>
          </a:bodyPr>
          <a:lstStyle/>
          <a:p>
            <a:pPr eaLnBrk="1" hangingPunct="1">
              <a:defRPr/>
            </a:pPr>
            <a:r>
              <a:rPr lang="en-US" altLang="en-US">
                <a:solidFill>
                  <a:schemeClr val="bg1"/>
                </a:solidFill>
              </a:rPr>
              <a:t>Idaho family reading week</a:t>
            </a:r>
          </a:p>
        </p:txBody>
      </p:sp>
      <p:sp>
        <p:nvSpPr>
          <p:cNvPr id="81923" name="Content Placeholder 7"/>
          <p:cNvSpPr>
            <a:spLocks noGrp="1"/>
          </p:cNvSpPr>
          <p:nvPr>
            <p:ph sz="quarter" idx="1"/>
          </p:nvPr>
        </p:nvSpPr>
        <p:spPr>
          <a:xfrm>
            <a:off x="643468" y="2638044"/>
            <a:ext cx="3363974" cy="3415622"/>
          </a:xfrm>
        </p:spPr>
        <p:txBody>
          <a:bodyPr>
            <a:normAutofit/>
          </a:bodyPr>
          <a:lstStyle/>
          <a:p>
            <a:pPr marL="0" indent="0" eaLnBrk="1" hangingPunct="1">
              <a:buNone/>
            </a:pPr>
            <a:r>
              <a:rPr lang="en-US" altLang="en-US" sz="2800" dirty="0">
                <a:solidFill>
                  <a:schemeClr val="bg1"/>
                </a:solidFill>
              </a:rPr>
              <a:t>Third week of November</a:t>
            </a:r>
          </a:p>
          <a:p>
            <a:pPr marL="0" indent="0" eaLnBrk="1" hangingPunct="1">
              <a:buNone/>
            </a:pPr>
            <a:r>
              <a:rPr lang="en-US" altLang="en-US" sz="2800" dirty="0">
                <a:solidFill>
                  <a:schemeClr val="bg1"/>
                </a:solidFill>
              </a:rPr>
              <a:t>Books and resources to support a family event</a:t>
            </a:r>
          </a:p>
          <a:p>
            <a:pPr marL="0" indent="0" eaLnBrk="1" hangingPunct="1">
              <a:buNone/>
            </a:pPr>
            <a:r>
              <a:rPr lang="en-US" altLang="en-US" sz="2800" dirty="0">
                <a:solidFill>
                  <a:schemeClr val="bg1"/>
                </a:solidFill>
              </a:rPr>
              <a:t>Registration opens</a:t>
            </a:r>
            <a:br>
              <a:rPr lang="en-US" altLang="en-US" sz="2800" dirty="0">
                <a:solidFill>
                  <a:schemeClr val="bg1"/>
                </a:solidFill>
              </a:rPr>
            </a:br>
            <a:r>
              <a:rPr lang="en-US" altLang="en-US" sz="2800" dirty="0">
                <a:solidFill>
                  <a:schemeClr val="bg1"/>
                </a:solidFill>
              </a:rPr>
              <a:t>September 21</a:t>
            </a:r>
          </a:p>
        </p:txBody>
      </p:sp>
      <p:pic>
        <p:nvPicPr>
          <p:cNvPr id="3" name="Picture 2">
            <a:extLst>
              <a:ext uri="{FF2B5EF4-FFF2-40B4-BE49-F238E27FC236}">
                <a16:creationId xmlns:a16="http://schemas.microsoft.com/office/drawing/2014/main" id="{22C5ADAA-AAC6-4DC5-BBB0-CA92E817D57D}"/>
              </a:ext>
            </a:extLst>
          </p:cNvPr>
          <p:cNvPicPr>
            <a:picLocks noChangeAspect="1"/>
          </p:cNvPicPr>
          <p:nvPr/>
        </p:nvPicPr>
        <p:blipFill>
          <a:blip r:embed="rId3"/>
          <a:stretch>
            <a:fillRect/>
          </a:stretch>
        </p:blipFill>
        <p:spPr>
          <a:xfrm>
            <a:off x="5360772" y="1214330"/>
            <a:ext cx="6124750" cy="4429339"/>
          </a:xfrm>
          <a:prstGeom prst="rect">
            <a:avLst/>
          </a:prstGeom>
        </p:spPr>
      </p:pic>
    </p:spTree>
    <p:extLst>
      <p:ext uri="{BB962C8B-B14F-4D97-AF65-F5344CB8AC3E}">
        <p14:creationId xmlns:p14="http://schemas.microsoft.com/office/powerpoint/2010/main" val="24273811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FBB8F-18C1-4E85-A7E6-E2F64BCEA541}"/>
              </a:ext>
            </a:extLst>
          </p:cNvPr>
          <p:cNvPicPr>
            <a:picLocks noChangeAspect="1"/>
          </p:cNvPicPr>
          <p:nvPr/>
        </p:nvPicPr>
        <p:blipFill>
          <a:blip r:embed="rId3"/>
          <a:stretch>
            <a:fillRect/>
          </a:stretch>
        </p:blipFill>
        <p:spPr>
          <a:xfrm>
            <a:off x="960120" y="4092932"/>
            <a:ext cx="3707652" cy="1288408"/>
          </a:xfrm>
          <a:prstGeom prst="rect">
            <a:avLst/>
          </a:prstGeom>
          <a:ln w="31750" cap="sq">
            <a:solidFill>
              <a:srgbClr val="FFFFFF"/>
            </a:solidFill>
            <a:miter lim="800000"/>
          </a:ln>
        </p:spPr>
      </p:pic>
      <p:graphicFrame>
        <p:nvGraphicFramePr>
          <p:cNvPr id="3" name="Diagram 2">
            <a:extLst>
              <a:ext uri="{FF2B5EF4-FFF2-40B4-BE49-F238E27FC236}">
                <a16:creationId xmlns:a16="http://schemas.microsoft.com/office/drawing/2014/main" id="{15ECD91F-B728-42C0-B71A-5EA6EB885D76}"/>
              </a:ext>
            </a:extLst>
          </p:cNvPr>
          <p:cNvGraphicFramePr/>
          <p:nvPr/>
        </p:nvGraphicFramePr>
        <p:xfrm>
          <a:off x="5089646" y="812801"/>
          <a:ext cx="6142233" cy="50716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A picture containing text, photo, person, sign&#10;&#10;Description automatically generated">
            <a:extLst>
              <a:ext uri="{FF2B5EF4-FFF2-40B4-BE49-F238E27FC236}">
                <a16:creationId xmlns:a16="http://schemas.microsoft.com/office/drawing/2014/main" id="{B5866E09-A534-4D15-B621-F360DD41D875}"/>
              </a:ext>
            </a:extLst>
          </p:cNvPr>
          <p:cNvPicPr>
            <a:picLocks noChangeAspect="1"/>
          </p:cNvPicPr>
          <p:nvPr/>
        </p:nvPicPr>
        <p:blipFill>
          <a:blip r:embed="rId9"/>
          <a:stretch>
            <a:fillRect/>
          </a:stretch>
        </p:blipFill>
        <p:spPr>
          <a:xfrm>
            <a:off x="1270345" y="1119921"/>
            <a:ext cx="3087202" cy="2537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9690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75F97-C93C-4ADF-8C3A-AE94D58A0EC8}"/>
              </a:ext>
            </a:extLst>
          </p:cNvPr>
          <p:cNvPicPr>
            <a:picLocks noChangeAspect="1"/>
          </p:cNvPicPr>
          <p:nvPr/>
        </p:nvPicPr>
        <p:blipFill>
          <a:blip r:embed="rId2"/>
          <a:stretch>
            <a:fillRect/>
          </a:stretch>
        </p:blipFill>
        <p:spPr>
          <a:xfrm>
            <a:off x="0" y="0"/>
            <a:ext cx="4591050" cy="6858000"/>
          </a:xfrm>
          <a:prstGeom prst="rect">
            <a:avLst/>
          </a:prstGeom>
        </p:spPr>
      </p:pic>
      <p:pic>
        <p:nvPicPr>
          <p:cNvPr id="3" name="Picture 2">
            <a:extLst>
              <a:ext uri="{FF2B5EF4-FFF2-40B4-BE49-F238E27FC236}">
                <a16:creationId xmlns:a16="http://schemas.microsoft.com/office/drawing/2014/main" id="{A93F445B-D400-4E36-89CF-F2197D663341}"/>
              </a:ext>
            </a:extLst>
          </p:cNvPr>
          <p:cNvPicPr>
            <a:picLocks noChangeAspect="1"/>
          </p:cNvPicPr>
          <p:nvPr/>
        </p:nvPicPr>
        <p:blipFill rotWithShape="1">
          <a:blip r:embed="rId3"/>
          <a:srcRect t="43554"/>
          <a:stretch/>
        </p:blipFill>
        <p:spPr>
          <a:xfrm>
            <a:off x="4624668" y="0"/>
            <a:ext cx="4562475" cy="2257425"/>
          </a:xfrm>
          <a:prstGeom prst="rect">
            <a:avLst/>
          </a:prstGeom>
        </p:spPr>
      </p:pic>
      <p:pic>
        <p:nvPicPr>
          <p:cNvPr id="4" name="Picture 3">
            <a:extLst>
              <a:ext uri="{FF2B5EF4-FFF2-40B4-BE49-F238E27FC236}">
                <a16:creationId xmlns:a16="http://schemas.microsoft.com/office/drawing/2014/main" id="{4F54EBFB-8AD7-4F97-847A-883612CAC579}"/>
              </a:ext>
            </a:extLst>
          </p:cNvPr>
          <p:cNvPicPr>
            <a:picLocks noChangeAspect="1"/>
          </p:cNvPicPr>
          <p:nvPr/>
        </p:nvPicPr>
        <p:blipFill>
          <a:blip r:embed="rId4"/>
          <a:stretch>
            <a:fillRect/>
          </a:stretch>
        </p:blipFill>
        <p:spPr>
          <a:xfrm>
            <a:off x="4584327" y="2257425"/>
            <a:ext cx="4600575" cy="4600575"/>
          </a:xfrm>
          <a:prstGeom prst="rect">
            <a:avLst/>
          </a:prstGeom>
        </p:spPr>
      </p:pic>
      <p:sp>
        <p:nvSpPr>
          <p:cNvPr id="5" name="TextBox 4">
            <a:extLst>
              <a:ext uri="{FF2B5EF4-FFF2-40B4-BE49-F238E27FC236}">
                <a16:creationId xmlns:a16="http://schemas.microsoft.com/office/drawing/2014/main" id="{E5E06A35-378A-4891-B89E-7AC4B5957616}"/>
              </a:ext>
            </a:extLst>
          </p:cNvPr>
          <p:cNvSpPr txBox="1"/>
          <p:nvPr/>
        </p:nvSpPr>
        <p:spPr>
          <a:xfrm>
            <a:off x="9372599" y="1418391"/>
            <a:ext cx="2393577" cy="435503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Contact</a:t>
            </a:r>
          </a:p>
          <a:p>
            <a:pPr marL="285750" indent="-285750">
              <a:spcAft>
                <a:spcPts val="600"/>
              </a:spcAft>
              <a:buFont typeface="Arial" panose="020B0604020202020204" pitchFamily="34" charset="0"/>
              <a:buChar char="•"/>
            </a:pPr>
            <a:r>
              <a:rPr lang="en-US" dirty="0"/>
              <a:t>Backup delivery info</a:t>
            </a:r>
          </a:p>
          <a:p>
            <a:pPr marL="285750" indent="-285750">
              <a:spcAft>
                <a:spcPts val="600"/>
              </a:spcAft>
              <a:buFont typeface="Arial" panose="020B0604020202020204" pitchFamily="34" charset="0"/>
              <a:buChar char="•"/>
            </a:pPr>
            <a:r>
              <a:rPr lang="en-US" dirty="0"/>
              <a:t>Confirm each partner and number of children enrolled for each age group</a:t>
            </a:r>
          </a:p>
          <a:p>
            <a:pPr marL="285750" indent="-285750">
              <a:spcAft>
                <a:spcPts val="600"/>
              </a:spcAft>
              <a:buFont typeface="Arial" panose="020B0604020202020204" pitchFamily="34" charset="0"/>
              <a:buChar char="•"/>
            </a:pPr>
            <a:r>
              <a:rPr lang="en-US" dirty="0"/>
              <a:t>Spanish materials</a:t>
            </a:r>
          </a:p>
          <a:p>
            <a:pPr marL="285750" indent="-285750">
              <a:spcAft>
                <a:spcPts val="600"/>
              </a:spcAft>
              <a:buFont typeface="Arial" panose="020B0604020202020204" pitchFamily="34" charset="0"/>
              <a:buChar char="•"/>
            </a:pPr>
            <a:r>
              <a:rPr lang="en-US" dirty="0"/>
              <a:t>Read for the Record book</a:t>
            </a:r>
          </a:p>
          <a:p>
            <a:endParaRPr lang="en-US" dirty="0"/>
          </a:p>
          <a:p>
            <a:r>
              <a:rPr lang="en-US" dirty="0">
                <a:hlinkClick r:id="rId5"/>
              </a:rPr>
              <a:t>www.jotform.com/icfl/MFB-final-enrollment-numbers</a:t>
            </a:r>
            <a:r>
              <a:rPr lang="en-US" dirty="0"/>
              <a:t> </a:t>
            </a:r>
          </a:p>
          <a:p>
            <a:endParaRPr lang="en-US" dirty="0"/>
          </a:p>
        </p:txBody>
      </p:sp>
    </p:spTree>
    <p:extLst>
      <p:ext uri="{BB962C8B-B14F-4D97-AF65-F5344CB8AC3E}">
        <p14:creationId xmlns:p14="http://schemas.microsoft.com/office/powerpoint/2010/main" val="517736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D61273-C4DC-4F64-9196-C32E5B5A3518}"/>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dirty="0"/>
              <a:t>Q and A</a:t>
            </a:r>
          </a:p>
        </p:txBody>
      </p:sp>
      <p:sp useBgFill="1">
        <p:nvSpPr>
          <p:cNvPr id="11" name="Rectangle 1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CC3CB5D2-5497-4782-A0A0-B026C2E81911}"/>
              </a:ext>
            </a:extLst>
          </p:cNvPr>
          <p:cNvGraphicFramePr>
            <a:graphicFrameLocks noGrp="1"/>
          </p:cNvGraphicFramePr>
          <p:nvPr>
            <p:ph idx="1"/>
            <p:extLst>
              <p:ext uri="{D42A27DB-BD31-4B8C-83A1-F6EECF244321}">
                <p14:modId xmlns:p14="http://schemas.microsoft.com/office/powerpoint/2010/main" val="3746482770"/>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a:extLst>
              <a:ext uri="{FF2B5EF4-FFF2-40B4-BE49-F238E27FC236}">
                <a16:creationId xmlns:a16="http://schemas.microsoft.com/office/drawing/2014/main" id="{B9007CAA-A700-4F19-A691-38AF2C2E85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663" y="6373156"/>
            <a:ext cx="1615826" cy="394104"/>
          </a:xfrm>
          <a:prstGeom prst="rect">
            <a:avLst/>
          </a:prstGeom>
        </p:spPr>
      </p:pic>
      <p:pic>
        <p:nvPicPr>
          <p:cNvPr id="5" name="Picture 4" descr="A person in a red curtain&#10;&#10;Description automatically generated">
            <a:extLst>
              <a:ext uri="{FF2B5EF4-FFF2-40B4-BE49-F238E27FC236}">
                <a16:creationId xmlns:a16="http://schemas.microsoft.com/office/drawing/2014/main" id="{3156F968-5FCD-4C49-81B8-950440B38CA8}"/>
              </a:ext>
            </a:extLst>
          </p:cNvPr>
          <p:cNvPicPr>
            <a:picLocks noChangeAspect="1"/>
          </p:cNvPicPr>
          <p:nvPr/>
        </p:nvPicPr>
        <p:blipFill rotWithShape="1">
          <a:blip r:embed="rId9"/>
          <a:srcRect l="21358" t="26831" r="46049" b="27243"/>
          <a:stretch/>
        </p:blipFill>
        <p:spPr>
          <a:xfrm>
            <a:off x="7512378" y="2263366"/>
            <a:ext cx="1920522" cy="2029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89509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829F7BF-F191-41D3-8EB6-4D7730797C31}"/>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b="1">
                <a:solidFill>
                  <a:schemeClr val="bg1"/>
                </a:solidFill>
              </a:rPr>
              <a:t>NEXT STEPS</a:t>
            </a:r>
          </a:p>
        </p:txBody>
      </p:sp>
      <p:graphicFrame>
        <p:nvGraphicFramePr>
          <p:cNvPr id="4" name="Content Placeholder 3">
            <a:extLst>
              <a:ext uri="{FF2B5EF4-FFF2-40B4-BE49-F238E27FC236}">
                <a16:creationId xmlns:a16="http://schemas.microsoft.com/office/drawing/2014/main" id="{D4AB76E3-EFE9-4E30-8FB3-31AE5FB3FC7A}"/>
              </a:ext>
            </a:extLst>
          </p:cNvPr>
          <p:cNvGraphicFramePr>
            <a:graphicFrameLocks noGrp="1"/>
          </p:cNvGraphicFramePr>
          <p:nvPr>
            <p:ph idx="1"/>
            <p:extLst>
              <p:ext uri="{D42A27DB-BD31-4B8C-83A1-F6EECF244321}">
                <p14:modId xmlns:p14="http://schemas.microsoft.com/office/powerpoint/2010/main" val="428233270"/>
              </p:ext>
            </p:extLst>
          </p:nvPr>
        </p:nvGraphicFramePr>
        <p:xfrm>
          <a:off x="5619750" y="965200"/>
          <a:ext cx="5607050" cy="5408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E8D8F3E-969E-414A-B503-7C09DB481BC9}"/>
              </a:ext>
            </a:extLst>
          </p:cNvPr>
          <p:cNvPicPr>
            <a:picLocks noChangeAspect="1"/>
          </p:cNvPicPr>
          <p:nvPr/>
        </p:nvPicPr>
        <p:blipFill>
          <a:blip r:embed="rId8"/>
          <a:stretch>
            <a:fillRect/>
          </a:stretch>
        </p:blipFill>
        <p:spPr>
          <a:xfrm>
            <a:off x="10703724" y="6374030"/>
            <a:ext cx="1396105" cy="341406"/>
          </a:xfrm>
          <a:prstGeom prst="rect">
            <a:avLst/>
          </a:prstGeom>
        </p:spPr>
      </p:pic>
    </p:spTree>
    <p:extLst>
      <p:ext uri="{BB962C8B-B14F-4D97-AF65-F5344CB8AC3E}">
        <p14:creationId xmlns:p14="http://schemas.microsoft.com/office/powerpoint/2010/main" val="1826047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34D401-6D94-4A0C-9636-5E0284F7DC5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b="15106"/>
          <a:stretch/>
        </p:blipFill>
        <p:spPr>
          <a:xfrm>
            <a:off x="3707985" y="802432"/>
            <a:ext cx="4776030" cy="5248656"/>
          </a:xfrm>
          <a:prstGeom prst="rect">
            <a:avLst/>
          </a:prstGeom>
        </p:spPr>
      </p:pic>
    </p:spTree>
    <p:extLst>
      <p:ext uri="{BB962C8B-B14F-4D97-AF65-F5344CB8AC3E}">
        <p14:creationId xmlns:p14="http://schemas.microsoft.com/office/powerpoint/2010/main" val="2614746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ED7E948-C957-4551-B766-C031532FE715}"/>
              </a:ext>
            </a:extLst>
          </p:cNvPr>
          <p:cNvSpPr txBox="1"/>
          <p:nvPr/>
        </p:nvSpPr>
        <p:spPr>
          <a:xfrm>
            <a:off x="804672" y="2404872"/>
            <a:ext cx="3044950" cy="2268728"/>
          </a:xfrm>
          <a:prstGeom prst="rect">
            <a:avLst/>
          </a:prstGeom>
        </p:spPr>
        <p:txBody>
          <a:bodyPr vert="horz" lIns="274320" tIns="182880" rIns="274320" bIns="182880" rtlCol="0" anchor="ctr" anchorCtr="1">
            <a:normAutofit/>
          </a:bodyPr>
          <a:lstStyle/>
          <a:p>
            <a:pPr algn="ctr" defTabSz="914400">
              <a:lnSpc>
                <a:spcPct val="90000"/>
              </a:lnSpc>
              <a:spcBef>
                <a:spcPct val="0"/>
              </a:spcBef>
              <a:spcAft>
                <a:spcPts val="600"/>
              </a:spcAft>
            </a:pPr>
            <a:r>
              <a:rPr lang="en-US" sz="2400" b="1" cap="all" spc="200" dirty="0">
                <a:solidFill>
                  <a:srgbClr val="262626"/>
                </a:solidFill>
                <a:latin typeface="+mj-lt"/>
                <a:ea typeface="+mj-ea"/>
                <a:cs typeface="+mj-cs"/>
              </a:rPr>
              <a:t>4300 Children</a:t>
            </a:r>
          </a:p>
          <a:p>
            <a:pPr algn="ctr" defTabSz="914400">
              <a:lnSpc>
                <a:spcPct val="90000"/>
              </a:lnSpc>
              <a:spcBef>
                <a:spcPct val="0"/>
              </a:spcBef>
              <a:spcAft>
                <a:spcPts val="600"/>
              </a:spcAft>
            </a:pPr>
            <a:endParaRPr lang="en-US" sz="2400" b="1" cap="all" spc="200" dirty="0">
              <a:solidFill>
                <a:srgbClr val="262626"/>
              </a:solidFill>
              <a:latin typeface="+mj-lt"/>
              <a:ea typeface="+mj-ea"/>
              <a:cs typeface="+mj-cs"/>
            </a:endParaRPr>
          </a:p>
          <a:p>
            <a:pPr algn="ctr" defTabSz="914400">
              <a:lnSpc>
                <a:spcPct val="90000"/>
              </a:lnSpc>
              <a:spcBef>
                <a:spcPct val="0"/>
              </a:spcBef>
              <a:spcAft>
                <a:spcPts val="600"/>
              </a:spcAft>
            </a:pPr>
            <a:r>
              <a:rPr lang="en-US" sz="2400" b="1" cap="all" spc="200" dirty="0">
                <a:solidFill>
                  <a:srgbClr val="262626"/>
                </a:solidFill>
                <a:latin typeface="+mj-lt"/>
                <a:ea typeface="+mj-ea"/>
                <a:cs typeface="+mj-cs"/>
              </a:rPr>
              <a:t>38 libraries</a:t>
            </a:r>
          </a:p>
          <a:p>
            <a:pPr algn="ctr" defTabSz="914400">
              <a:lnSpc>
                <a:spcPct val="90000"/>
              </a:lnSpc>
              <a:spcBef>
                <a:spcPct val="0"/>
              </a:spcBef>
              <a:spcAft>
                <a:spcPts val="600"/>
              </a:spcAft>
            </a:pPr>
            <a:endParaRPr lang="en-US" sz="2400" b="1" cap="all" spc="200" dirty="0">
              <a:solidFill>
                <a:srgbClr val="262626"/>
              </a:solidFill>
              <a:latin typeface="+mj-lt"/>
              <a:ea typeface="+mj-ea"/>
              <a:cs typeface="+mj-cs"/>
            </a:endParaRPr>
          </a:p>
        </p:txBody>
      </p:sp>
      <p:pic>
        <p:nvPicPr>
          <p:cNvPr id="5" name="Picture 4" descr="A close up of a map&#10;&#10;Description automatically generated">
            <a:extLst>
              <a:ext uri="{FF2B5EF4-FFF2-40B4-BE49-F238E27FC236}">
                <a16:creationId xmlns:a16="http://schemas.microsoft.com/office/drawing/2014/main" id="{08E29841-C89B-4155-8BE7-C736CFF46C9C}"/>
              </a:ext>
            </a:extLst>
          </p:cNvPr>
          <p:cNvPicPr>
            <a:picLocks noChangeAspect="1"/>
          </p:cNvPicPr>
          <p:nvPr/>
        </p:nvPicPr>
        <p:blipFill>
          <a:blip r:embed="rId2"/>
          <a:stretch>
            <a:fillRect/>
          </a:stretch>
        </p:blipFill>
        <p:spPr>
          <a:xfrm>
            <a:off x="5760770" y="0"/>
            <a:ext cx="5324756" cy="6858000"/>
          </a:xfrm>
          <a:prstGeom prst="rect">
            <a:avLst/>
          </a:prstGeom>
        </p:spPr>
      </p:pic>
    </p:spTree>
    <p:extLst>
      <p:ext uri="{BB962C8B-B14F-4D97-AF65-F5344CB8AC3E}">
        <p14:creationId xmlns:p14="http://schemas.microsoft.com/office/powerpoint/2010/main" val="28168478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ded Corner 1">
            <a:extLst>
              <a:ext uri="{FF2B5EF4-FFF2-40B4-BE49-F238E27FC236}">
                <a16:creationId xmlns:a16="http://schemas.microsoft.com/office/drawing/2014/main" id="{3446FE28-01D3-4F97-B618-9E360B531B52}"/>
              </a:ext>
            </a:extLst>
          </p:cNvPr>
          <p:cNvSpPr/>
          <p:nvPr/>
        </p:nvSpPr>
        <p:spPr>
          <a:xfrm>
            <a:off x="7027164" y="945037"/>
            <a:ext cx="1600200" cy="1981200"/>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Folded Corner 2">
            <a:extLst>
              <a:ext uri="{FF2B5EF4-FFF2-40B4-BE49-F238E27FC236}">
                <a16:creationId xmlns:a16="http://schemas.microsoft.com/office/drawing/2014/main" id="{62FADD86-269A-4B0B-AB1E-15190B320C6E}"/>
              </a:ext>
            </a:extLst>
          </p:cNvPr>
          <p:cNvSpPr/>
          <p:nvPr/>
        </p:nvSpPr>
        <p:spPr>
          <a:xfrm>
            <a:off x="9563100" y="945037"/>
            <a:ext cx="1600200" cy="1981200"/>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p>
        </p:txBody>
      </p:sp>
      <p:sp>
        <p:nvSpPr>
          <p:cNvPr id="4" name="TextBox 3">
            <a:extLst>
              <a:ext uri="{FF2B5EF4-FFF2-40B4-BE49-F238E27FC236}">
                <a16:creationId xmlns:a16="http://schemas.microsoft.com/office/drawing/2014/main" id="{1F441577-0A24-4F0C-BCD3-AA247A1249D3}"/>
              </a:ext>
            </a:extLst>
          </p:cNvPr>
          <p:cNvSpPr txBox="1"/>
          <p:nvPr/>
        </p:nvSpPr>
        <p:spPr>
          <a:xfrm>
            <a:off x="6646164" y="2957281"/>
            <a:ext cx="2362200" cy="646331"/>
          </a:xfrm>
          <a:prstGeom prst="rect">
            <a:avLst/>
          </a:prstGeom>
          <a:noFill/>
        </p:spPr>
        <p:txBody>
          <a:bodyPr wrap="square" rtlCol="0">
            <a:spAutoFit/>
          </a:bodyPr>
          <a:lstStyle/>
          <a:p>
            <a:pPr algn="ctr"/>
            <a:r>
              <a:rPr lang="en-US" b="1" dirty="0"/>
              <a:t>Handout:               First section</a:t>
            </a:r>
          </a:p>
        </p:txBody>
      </p:sp>
      <p:sp>
        <p:nvSpPr>
          <p:cNvPr id="5" name="TextBox 4">
            <a:extLst>
              <a:ext uri="{FF2B5EF4-FFF2-40B4-BE49-F238E27FC236}">
                <a16:creationId xmlns:a16="http://schemas.microsoft.com/office/drawing/2014/main" id="{226CDDAA-EFC1-46A8-AA9A-0A007478A7C4}"/>
              </a:ext>
            </a:extLst>
          </p:cNvPr>
          <p:cNvSpPr txBox="1"/>
          <p:nvPr/>
        </p:nvSpPr>
        <p:spPr>
          <a:xfrm>
            <a:off x="9334500" y="2945992"/>
            <a:ext cx="2057400" cy="369332"/>
          </a:xfrm>
          <a:prstGeom prst="rect">
            <a:avLst/>
          </a:prstGeom>
          <a:noFill/>
        </p:spPr>
        <p:txBody>
          <a:bodyPr wrap="square" rtlCol="0">
            <a:spAutoFit/>
          </a:bodyPr>
          <a:lstStyle/>
          <a:p>
            <a:pPr algn="ctr"/>
            <a:r>
              <a:rPr lang="en-US" b="1" dirty="0"/>
              <a:t>Handout: Appendix</a:t>
            </a:r>
          </a:p>
        </p:txBody>
      </p:sp>
      <p:sp>
        <p:nvSpPr>
          <p:cNvPr id="6" name="Title 5">
            <a:extLst>
              <a:ext uri="{FF2B5EF4-FFF2-40B4-BE49-F238E27FC236}">
                <a16:creationId xmlns:a16="http://schemas.microsoft.com/office/drawing/2014/main" id="{E6EC1A78-A2C4-441C-A0CD-70C5C48BCD09}"/>
              </a:ext>
            </a:extLst>
          </p:cNvPr>
          <p:cNvSpPr>
            <a:spLocks noGrp="1"/>
          </p:cNvSpPr>
          <p:nvPr>
            <p:ph type="title"/>
          </p:nvPr>
        </p:nvSpPr>
        <p:spPr>
          <a:xfrm>
            <a:off x="804671" y="945037"/>
            <a:ext cx="4486656" cy="1141497"/>
          </a:xfrm>
        </p:spPr>
        <p:txBody>
          <a:bodyPr/>
          <a:lstStyle/>
          <a:p>
            <a:r>
              <a:rPr lang="en-US" dirty="0"/>
              <a:t>Follow along </a:t>
            </a:r>
            <a:br>
              <a:rPr lang="en-US" dirty="0"/>
            </a:br>
            <a:r>
              <a:rPr lang="en-US" dirty="0"/>
              <a:t>in your binder</a:t>
            </a:r>
          </a:p>
        </p:txBody>
      </p:sp>
      <p:pic>
        <p:nvPicPr>
          <p:cNvPr id="7" name="Picture 6">
            <a:extLst>
              <a:ext uri="{FF2B5EF4-FFF2-40B4-BE49-F238E27FC236}">
                <a16:creationId xmlns:a16="http://schemas.microsoft.com/office/drawing/2014/main" id="{B82CBCC0-363E-452D-A54C-A315E7B9901E}"/>
              </a:ext>
            </a:extLst>
          </p:cNvPr>
          <p:cNvPicPr>
            <a:picLocks noChangeAspect="1"/>
          </p:cNvPicPr>
          <p:nvPr/>
        </p:nvPicPr>
        <p:blipFill>
          <a:blip r:embed="rId3"/>
          <a:stretch>
            <a:fillRect/>
          </a:stretch>
        </p:blipFill>
        <p:spPr>
          <a:xfrm>
            <a:off x="8639028" y="3728509"/>
            <a:ext cx="1390943" cy="1424060"/>
          </a:xfrm>
          <a:prstGeom prst="rect">
            <a:avLst/>
          </a:prstGeom>
        </p:spPr>
      </p:pic>
      <p:sp>
        <p:nvSpPr>
          <p:cNvPr id="12" name="TextBox 11">
            <a:extLst>
              <a:ext uri="{FF2B5EF4-FFF2-40B4-BE49-F238E27FC236}">
                <a16:creationId xmlns:a16="http://schemas.microsoft.com/office/drawing/2014/main" id="{099AB6D7-9BBF-4420-AF74-E3BF760E2873}"/>
              </a:ext>
            </a:extLst>
          </p:cNvPr>
          <p:cNvSpPr txBox="1"/>
          <p:nvPr/>
        </p:nvSpPr>
        <p:spPr>
          <a:xfrm>
            <a:off x="8305799" y="5152569"/>
            <a:ext cx="2057400" cy="646331"/>
          </a:xfrm>
          <a:prstGeom prst="rect">
            <a:avLst/>
          </a:prstGeom>
          <a:noFill/>
        </p:spPr>
        <p:txBody>
          <a:bodyPr wrap="square" rtlCol="0">
            <a:spAutoFit/>
          </a:bodyPr>
          <a:lstStyle/>
          <a:p>
            <a:pPr algn="ctr"/>
            <a:r>
              <a:rPr lang="en-US" b="1" dirty="0"/>
              <a:t>Changes due to Pandemic</a:t>
            </a:r>
          </a:p>
        </p:txBody>
      </p:sp>
      <p:pic>
        <p:nvPicPr>
          <p:cNvPr id="14" name="Picture 13" descr="A picture containing person, sitting, boy, young&#10;&#10;Description automatically generated">
            <a:extLst>
              <a:ext uri="{FF2B5EF4-FFF2-40B4-BE49-F238E27FC236}">
                <a16:creationId xmlns:a16="http://schemas.microsoft.com/office/drawing/2014/main" id="{26A3A30A-1E28-4B2C-A530-9BD410C12D7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026433" y="2786920"/>
            <a:ext cx="4043131" cy="2688814"/>
          </a:xfrm>
          <a:prstGeom prst="rect">
            <a:avLst/>
          </a:prstGeom>
        </p:spPr>
      </p:pic>
    </p:spTree>
    <p:extLst>
      <p:ext uri="{BB962C8B-B14F-4D97-AF65-F5344CB8AC3E}">
        <p14:creationId xmlns:p14="http://schemas.microsoft.com/office/powerpoint/2010/main" val="3592437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Rectangle 7"/>
          <p:cNvSpPr>
            <a:spLocks noChangeArrowheads="1"/>
          </p:cNvSpPr>
          <p:nvPr/>
        </p:nvSpPr>
        <p:spPr bwMode="auto">
          <a:xfrm>
            <a:off x="2057400" y="-98893"/>
            <a:ext cx="7543800" cy="2185117"/>
          </a:xfrm>
          <a:prstGeom prst="rect">
            <a:avLst/>
          </a:prstGeom>
          <a:noFill/>
          <a:ln w="9525">
            <a:noFill/>
            <a:miter lim="800000"/>
            <a:headEnd/>
            <a:tailEnd/>
          </a:ln>
          <a:effectLst/>
        </p:spPr>
        <p:txBody>
          <a:bodyPr vert="horz" wrap="square" lIns="0" tIns="304704" rIns="0" bIns="0" numCol="1" anchor="ctr" anchorCtr="0" compatLnSpc="1">
            <a:prstTxWarp prst="textNoShape">
              <a:avLst/>
            </a:prstTxWarp>
            <a:spAutoFit/>
          </a:bodyPr>
          <a:lstStyle/>
          <a:p>
            <a:pPr defTabSz="914400" fontAlgn="base">
              <a:spcBef>
                <a:spcPct val="0"/>
              </a:spcBef>
              <a:spcAft>
                <a:spcPct val="0"/>
              </a:spcAft>
            </a:pPr>
            <a:r>
              <a:rPr lang="en-US" sz="3600" b="1" dirty="0">
                <a:solidFill>
                  <a:schemeClr val="accent3"/>
                </a:solidFill>
                <a:latin typeface="+mj-lt"/>
                <a:ea typeface="Times New Roman" pitchFamily="18" charset="0"/>
                <a:cs typeface="Lucida Sans Unicode" pitchFamily="34" charset="0"/>
              </a:rPr>
              <a:t>All forms and information are on our website:</a:t>
            </a:r>
          </a:p>
          <a:p>
            <a:pPr defTabSz="914400" fontAlgn="base">
              <a:spcBef>
                <a:spcPct val="0"/>
              </a:spcBef>
              <a:spcAft>
                <a:spcPct val="0"/>
              </a:spcAft>
            </a:pPr>
            <a:endParaRPr lang="en-US" sz="3200" dirty="0">
              <a:solidFill>
                <a:srgbClr val="17365D"/>
              </a:solidFill>
              <a:latin typeface="+mj-lt"/>
              <a:ea typeface="Times New Roman" pitchFamily="18" charset="0"/>
              <a:cs typeface="Lucida Sans Unicode" pitchFamily="34" charset="0"/>
            </a:endParaRPr>
          </a:p>
          <a:p>
            <a:pPr defTabSz="914400" fontAlgn="base">
              <a:spcBef>
                <a:spcPct val="0"/>
              </a:spcBef>
              <a:spcAft>
                <a:spcPct val="0"/>
              </a:spcAft>
            </a:pPr>
            <a:endParaRPr lang="en-US" b="1" dirty="0">
              <a:solidFill>
                <a:srgbClr val="365F91"/>
              </a:solidFill>
              <a:latin typeface="+mj-lt"/>
              <a:ea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FC5DD325-EA1E-4F53-B355-6988A06C158B}"/>
              </a:ext>
            </a:extLst>
          </p:cNvPr>
          <p:cNvPicPr>
            <a:picLocks noChangeAspect="1"/>
          </p:cNvPicPr>
          <p:nvPr/>
        </p:nvPicPr>
        <p:blipFill>
          <a:blip r:embed="rId3"/>
          <a:stretch>
            <a:fillRect/>
          </a:stretch>
        </p:blipFill>
        <p:spPr>
          <a:xfrm>
            <a:off x="388592" y="1543756"/>
            <a:ext cx="5892139" cy="34290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669F5E9-FA14-4C0B-A721-2DAF2FA0BB7A}"/>
              </a:ext>
            </a:extLst>
          </p:cNvPr>
          <p:cNvPicPr>
            <a:picLocks noChangeAspect="1"/>
          </p:cNvPicPr>
          <p:nvPr/>
        </p:nvPicPr>
        <p:blipFill>
          <a:blip r:embed="rId4"/>
          <a:stretch>
            <a:fillRect/>
          </a:stretch>
        </p:blipFill>
        <p:spPr>
          <a:xfrm>
            <a:off x="6595481" y="1543756"/>
            <a:ext cx="4467629" cy="50030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9561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E284E7-7EC4-4097-8DF0-C5ACFF165533}"/>
              </a:ext>
            </a:extLst>
          </p:cNvPr>
          <p:cNvSpPr>
            <a:spLocks noGrp="1"/>
          </p:cNvSpPr>
          <p:nvPr>
            <p:ph type="title"/>
          </p:nvPr>
        </p:nvSpPr>
        <p:spPr>
          <a:xfrm>
            <a:off x="640080" y="2325511"/>
            <a:ext cx="3401568" cy="1851388"/>
          </a:xfrm>
          <a:solidFill>
            <a:srgbClr val="FFFFFF"/>
          </a:solidFill>
          <a:ln>
            <a:solidFill>
              <a:srgbClr val="262626"/>
            </a:solidFill>
          </a:ln>
        </p:spPr>
        <p:txBody>
          <a:bodyPr>
            <a:normAutofit/>
          </a:bodyPr>
          <a:lstStyle/>
          <a:p>
            <a:r>
              <a:rPr lang="en-US" sz="2600" dirty="0"/>
              <a:t>Why </a:t>
            </a:r>
            <a:r>
              <a:rPr lang="en-US" sz="2600" dirty="0" err="1"/>
              <a:t>icfl</a:t>
            </a:r>
            <a:r>
              <a:rPr lang="en-US" sz="2600" dirty="0"/>
              <a:t> </a:t>
            </a:r>
            <a:br>
              <a:rPr lang="en-US" sz="2600" dirty="0"/>
            </a:br>
            <a:r>
              <a:rPr lang="en-US" sz="2600" dirty="0"/>
              <a:t>invests in </a:t>
            </a:r>
            <a:br>
              <a:rPr lang="en-US" sz="2600" dirty="0"/>
            </a:br>
            <a:r>
              <a:rPr lang="en-US" sz="2600" b="1" dirty="0"/>
              <a:t>my first books:</a:t>
            </a:r>
            <a:endParaRPr lang="en-US" sz="2600" dirty="0"/>
          </a:p>
        </p:txBody>
      </p:sp>
      <p:sp useBgFill="1">
        <p:nvSpPr>
          <p:cNvPr id="12" name="Rectangle 11">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10BA7E7-34C2-48C4-861B-1DA421EDEF57}"/>
              </a:ext>
            </a:extLst>
          </p:cNvPr>
          <p:cNvGraphicFramePr>
            <a:graphicFrameLocks noGrp="1"/>
          </p:cNvGraphicFramePr>
          <p:nvPr>
            <p:ph idx="1"/>
            <p:extLst>
              <p:ext uri="{D42A27DB-BD31-4B8C-83A1-F6EECF244321}">
                <p14:modId xmlns:p14="http://schemas.microsoft.com/office/powerpoint/2010/main" val="2897524608"/>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2619CB9-4548-4B00-B460-690BD0C583B7}"/>
              </a:ext>
            </a:extLst>
          </p:cNvPr>
          <p:cNvSpPr txBox="1"/>
          <p:nvPr/>
        </p:nvSpPr>
        <p:spPr>
          <a:xfrm>
            <a:off x="640080" y="4368800"/>
            <a:ext cx="3401568" cy="1107996"/>
          </a:xfrm>
          <a:prstGeom prst="rect">
            <a:avLst/>
          </a:prstGeom>
          <a:noFill/>
        </p:spPr>
        <p:txBody>
          <a:bodyPr wrap="square" rtlCol="0">
            <a:spAutoFit/>
          </a:bodyPr>
          <a:lstStyle/>
          <a:p>
            <a:r>
              <a:rPr lang="en-US" sz="2400" b="1" i="1" dirty="0"/>
              <a:t>A look at some facts and figures </a:t>
            </a:r>
          </a:p>
          <a:p>
            <a:endParaRPr lang="en-US" dirty="0"/>
          </a:p>
        </p:txBody>
      </p:sp>
      <p:pic>
        <p:nvPicPr>
          <p:cNvPr id="3" name="Picture 2">
            <a:extLst>
              <a:ext uri="{FF2B5EF4-FFF2-40B4-BE49-F238E27FC236}">
                <a16:creationId xmlns:a16="http://schemas.microsoft.com/office/drawing/2014/main" id="{5A61ED13-F1FD-4B5E-ABA4-46CE7504C7E3}"/>
              </a:ext>
            </a:extLst>
          </p:cNvPr>
          <p:cNvPicPr>
            <a:picLocks noChangeAspect="1"/>
          </p:cNvPicPr>
          <p:nvPr/>
        </p:nvPicPr>
        <p:blipFill>
          <a:blip r:embed="rId8"/>
          <a:stretch>
            <a:fillRect/>
          </a:stretch>
        </p:blipFill>
        <p:spPr>
          <a:xfrm>
            <a:off x="10635992" y="6385673"/>
            <a:ext cx="1396105" cy="341406"/>
          </a:xfrm>
          <a:prstGeom prst="rect">
            <a:avLst/>
          </a:prstGeom>
        </p:spPr>
      </p:pic>
      <p:pic>
        <p:nvPicPr>
          <p:cNvPr id="6" name="Picture 5">
            <a:extLst>
              <a:ext uri="{FF2B5EF4-FFF2-40B4-BE49-F238E27FC236}">
                <a16:creationId xmlns:a16="http://schemas.microsoft.com/office/drawing/2014/main" id="{A1544654-CCCA-4DE4-825C-500B5B839F80}"/>
              </a:ext>
            </a:extLst>
          </p:cNvPr>
          <p:cNvPicPr>
            <a:picLocks noChangeAspect="1"/>
          </p:cNvPicPr>
          <p:nvPr/>
        </p:nvPicPr>
        <p:blipFill>
          <a:blip r:embed="rId9"/>
          <a:stretch>
            <a:fillRect/>
          </a:stretch>
        </p:blipFill>
        <p:spPr>
          <a:xfrm>
            <a:off x="3956643" y="6029691"/>
            <a:ext cx="574376" cy="711964"/>
          </a:xfrm>
          <a:prstGeom prst="rect">
            <a:avLst/>
          </a:prstGeom>
        </p:spPr>
      </p:pic>
    </p:spTree>
    <p:extLst>
      <p:ext uri="{BB962C8B-B14F-4D97-AF65-F5344CB8AC3E}">
        <p14:creationId xmlns:p14="http://schemas.microsoft.com/office/powerpoint/2010/main" val="1487913754"/>
      </p:ext>
    </p:extLst>
  </p:cSld>
  <p:clrMapOvr>
    <a:masterClrMapping/>
  </p:clrMapOvr>
</p:sld>
</file>

<file path=ppt/theme/theme1.xml><?xml version="1.0" encoding="utf-8"?>
<a:theme xmlns:a="http://schemas.openxmlformats.org/drawingml/2006/main" name="Parcel">
  <a:themeElements>
    <a:clrScheme name="Custom 2">
      <a:dk1>
        <a:srgbClr val="000000"/>
      </a:dk1>
      <a:lt1>
        <a:srgbClr val="FFFFFF"/>
      </a:lt1>
      <a:dk2>
        <a:srgbClr val="4A5356"/>
      </a:dk2>
      <a:lt2>
        <a:srgbClr val="E8E3CE"/>
      </a:lt2>
      <a:accent1>
        <a:srgbClr val="F6A21D"/>
      </a:accent1>
      <a:accent2>
        <a:srgbClr val="9BAFB5"/>
      </a:accent2>
      <a:accent3>
        <a:srgbClr val="C00000"/>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2876</Words>
  <Application>Microsoft Office PowerPoint</Application>
  <PresentationFormat>Widescreen</PresentationFormat>
  <Paragraphs>378</Paragraphs>
  <Slides>56</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Garamond</vt:lpstr>
      <vt:lpstr>Gill Sans MT</vt:lpstr>
      <vt:lpstr>Parcel</vt:lpstr>
      <vt:lpstr>My first books</vt:lpstr>
      <vt:lpstr>PowerPoint Presentation</vt:lpstr>
      <vt:lpstr>PowerPoint Presentation</vt:lpstr>
      <vt:lpstr>agenda</vt:lpstr>
      <vt:lpstr>PowerPoint Presentation</vt:lpstr>
      <vt:lpstr>PowerPoint Presentation</vt:lpstr>
      <vt:lpstr>Follow along  in your binder</vt:lpstr>
      <vt:lpstr>PowerPoint Presentation</vt:lpstr>
      <vt:lpstr>Why icfl  invests in  my first books:</vt:lpstr>
      <vt:lpstr>Why icfl  invests in  my first books:</vt:lpstr>
      <vt:lpstr>My first books outcomes</vt:lpstr>
      <vt:lpstr>2020-2021</vt:lpstr>
      <vt:lpstr>Connect with your partners!</vt:lpstr>
      <vt:lpstr>Requirements: community partner</vt:lpstr>
      <vt:lpstr>Program requirements: summary</vt:lpstr>
      <vt:lpstr>Book distributions</vt:lpstr>
      <vt:lpstr>Requirements: book distributions</vt:lpstr>
      <vt:lpstr>Requirements: book distributions</vt:lpstr>
      <vt:lpstr>Requirements: book distributions</vt:lpstr>
      <vt:lpstr>PowerPoint Presentation</vt:lpstr>
      <vt:lpstr>PowerPoint Presentation</vt:lpstr>
      <vt:lpstr>Requirements: book distributions</vt:lpstr>
      <vt:lpstr>break</vt:lpstr>
      <vt:lpstr>pandemic contingency plans</vt:lpstr>
      <vt:lpstr>Requirements: book distributions</vt:lpstr>
      <vt:lpstr>pandemic contingency plans: book distributions</vt:lpstr>
      <vt:lpstr>Pandemic contingency plans: Pre-plan!</vt:lpstr>
      <vt:lpstr>Requirements: Early literacy event</vt:lpstr>
      <vt:lpstr>Requirements: evaluation</vt:lpstr>
      <vt:lpstr>Resources to help you fill out final report</vt:lpstr>
      <vt:lpstr>Resources to help you keep track</vt:lpstr>
      <vt:lpstr>Resources for my first books participants</vt:lpstr>
      <vt:lpstr>break</vt:lpstr>
      <vt:lpstr>Resources for Spanish-speaking families</vt:lpstr>
      <vt:lpstr>Resources for Spanish-speaking families</vt:lpstr>
      <vt:lpstr>Resources for Spanish-speaking families</vt:lpstr>
      <vt:lpstr>Resources for Spanish-speaking families</vt:lpstr>
      <vt:lpstr>Resources for Spanish-speaking families</vt:lpstr>
      <vt:lpstr>break</vt:lpstr>
      <vt:lpstr>recommendations and tips</vt:lpstr>
      <vt:lpstr>A word about library cards</vt:lpstr>
      <vt:lpstr>Library cards and resources</vt:lpstr>
      <vt:lpstr>Recommendations and tips: working with your partner</vt:lpstr>
      <vt:lpstr>Pandemic contingency plans: Pre-plan!</vt:lpstr>
      <vt:lpstr>Recommendations and tips: working with your partner</vt:lpstr>
      <vt:lpstr>Recommendations and tips: working with your partner</vt:lpstr>
      <vt:lpstr>Recommendations and tips: book distributions</vt:lpstr>
      <vt:lpstr>Recommendations and tips: book distributions</vt:lpstr>
      <vt:lpstr>publicity</vt:lpstr>
      <vt:lpstr>Early literacy event: optional</vt:lpstr>
      <vt:lpstr>Idaho family reading week</vt:lpstr>
      <vt:lpstr>PowerPoint Presentation</vt:lpstr>
      <vt:lpstr>PowerPoint Presentation</vt:lpstr>
      <vt:lpstr>Q and A</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first books</dc:title>
  <dc:creator>Staci Shaw</dc:creator>
  <cp:lastModifiedBy>Staci Shaw</cp:lastModifiedBy>
  <cp:revision>3</cp:revision>
  <dcterms:created xsi:type="dcterms:W3CDTF">2020-08-24T23:16:18Z</dcterms:created>
  <dcterms:modified xsi:type="dcterms:W3CDTF">2020-08-24T23:18:39Z</dcterms:modified>
</cp:coreProperties>
</file>